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6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59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68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277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35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658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85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7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60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10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2435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6386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A5B4-9ED0-4A4C-AACF-2EB88D6794C1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355B-8DF1-4328-BA1B-F434A87DC4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67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78" y="4792188"/>
            <a:ext cx="1225900" cy="167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547" y="4792188"/>
            <a:ext cx="1241253" cy="167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5174903" y="5959215"/>
            <a:ext cx="3778179" cy="49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smtClean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-18"/>
              </a:rPr>
              <a:t>A PP készítője: </a:t>
            </a:r>
            <a:r>
              <a:rPr lang="hu-HU" sz="1200" b="1" dirty="0" err="1" smtClean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-18"/>
              </a:rPr>
              <a:t>Graczáné</a:t>
            </a:r>
            <a:r>
              <a:rPr lang="hu-HU" sz="1200" b="1" dirty="0" smtClean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-18"/>
              </a:rPr>
              <a:t> Tóth Andrea</a:t>
            </a:r>
            <a:endParaRPr lang="hu-HU" sz="1200" b="1" dirty="0">
              <a:solidFill>
                <a:schemeClr val="accent4">
                  <a:lumMod val="75000"/>
                </a:schemeClr>
              </a:solidFill>
              <a:latin typeface="Source Sans Pro Light" panose="020B0403030403020204" pitchFamily="34" charset="-18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376798" y="760491"/>
            <a:ext cx="4902188" cy="4707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122" y="1352267"/>
            <a:ext cx="5010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861" y="4792188"/>
            <a:ext cx="1186331" cy="167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79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71" y="162963"/>
            <a:ext cx="4124325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773" y="162962"/>
            <a:ext cx="4063673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254312" y="5906538"/>
            <a:ext cx="4753069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EMLÉKSZEL?</a:t>
            </a:r>
            <a:endParaRPr lang="hu-HU"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013" y="885488"/>
            <a:ext cx="3133974" cy="442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5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6" y="463990"/>
            <a:ext cx="8701468" cy="59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7944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866775"/>
            <a:ext cx="8734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89711" y="4222154"/>
            <a:ext cx="2562131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sátorban</a:t>
            </a:r>
            <a:endParaRPr lang="hu-HU" sz="4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9711" y="4708240"/>
            <a:ext cx="2562131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lakásban</a:t>
            </a:r>
            <a:endParaRPr lang="hu-HU" sz="4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45663" y="4222154"/>
            <a:ext cx="2471597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accent5">
                    <a:lumMod val="75000"/>
                  </a:schemeClr>
                </a:solidFill>
                <a:latin typeface="Magyar Script" panose="030B04020602050B0404" pitchFamily="66" charset="0"/>
              </a:rPr>
              <a:t>sátorba</a:t>
            </a:r>
            <a:endParaRPr lang="hu-HU" sz="4400" b="1" dirty="0">
              <a:solidFill>
                <a:schemeClr val="accent5">
                  <a:lumMod val="7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432486" y="4189820"/>
            <a:ext cx="2403696" cy="658955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accent3">
                    <a:lumMod val="75000"/>
                  </a:schemeClr>
                </a:solidFill>
                <a:latin typeface="Magyar Script" panose="030B04020602050B0404" pitchFamily="66" charset="0"/>
              </a:rPr>
              <a:t>jurtába</a:t>
            </a:r>
            <a:endParaRPr lang="hu-HU" sz="4400" b="1" dirty="0">
              <a:solidFill>
                <a:schemeClr val="accent3">
                  <a:lumMod val="7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498440" y="4708240"/>
            <a:ext cx="2166042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gyar Script" panose="030B04020602050B0404" pitchFamily="66" charset="0"/>
              </a:rPr>
              <a:t>liftbe</a:t>
            </a:r>
            <a:endParaRPr lang="hu-HU" sz="4400" b="1" dirty="0">
              <a:solidFill>
                <a:schemeClr val="tx2">
                  <a:lumMod val="60000"/>
                  <a:lumOff val="40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83517" y="4708239"/>
            <a:ext cx="2435382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szobába</a:t>
            </a:r>
            <a:endParaRPr lang="hu-HU" sz="44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04788" y="5244780"/>
            <a:ext cx="2745132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003B92"/>
                </a:solidFill>
                <a:latin typeface="Magyar Script" panose="030B04020602050B0404" pitchFamily="66" charset="0"/>
              </a:rPr>
              <a:t>sátorban</a:t>
            </a:r>
            <a:endParaRPr lang="hu-HU" sz="4400" b="1" dirty="0">
              <a:solidFill>
                <a:srgbClr val="003B92"/>
              </a:solidFill>
              <a:latin typeface="Magyar Script" panose="030B04020602050B0404" pitchFamily="66" charset="0"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1656784" y="4330928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1736756" y="4817014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656784" y="5344610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2539074" y="3677169"/>
            <a:ext cx="1236221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ban</a:t>
            </a:r>
            <a:endParaRPr lang="hu-HU" sz="40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cxnSp>
        <p:nvCxnSpPr>
          <p:cNvPr id="24" name="Egyenes összekötő 23"/>
          <p:cNvCxnSpPr/>
          <p:nvPr/>
        </p:nvCxnSpPr>
        <p:spPr>
          <a:xfrm>
            <a:off x="5818360" y="4330927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7873496" y="4330926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5682558" y="4816441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7701480" y="4816440"/>
            <a:ext cx="0" cy="485515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/>
          <p:cNvSpPr/>
          <p:nvPr/>
        </p:nvSpPr>
        <p:spPr>
          <a:xfrm>
            <a:off x="6527878" y="3719992"/>
            <a:ext cx="1249050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ba</a:t>
            </a:r>
            <a:endParaRPr lang="hu-HU" sz="40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401208" y="3719991"/>
            <a:ext cx="1249050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be</a:t>
            </a:r>
            <a:endParaRPr lang="hu-HU" sz="40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467476" y="3708446"/>
            <a:ext cx="1104523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ben</a:t>
            </a:r>
            <a:endParaRPr lang="hu-HU" sz="40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289711" y="198106"/>
            <a:ext cx="966787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76/1.</a:t>
            </a:r>
            <a:endParaRPr lang="hu-HU" sz="32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695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71613"/>
            <a:ext cx="85439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285592" y="3085944"/>
            <a:ext cx="2562131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erdőben</a:t>
            </a:r>
            <a:endParaRPr lang="hu-HU" sz="44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 flipH="1">
            <a:off x="6948534" y="2444435"/>
            <a:ext cx="697117" cy="84197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5027690" y="2425040"/>
            <a:ext cx="697117" cy="84197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1437990" y="3612322"/>
            <a:ext cx="2771871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barlangban</a:t>
            </a:r>
            <a:endParaRPr lang="hu-HU" sz="44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flipH="1">
            <a:off x="1024550" y="2453929"/>
            <a:ext cx="697117" cy="84197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5562597" y="4056985"/>
            <a:ext cx="2771871" cy="659870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barlangba</a:t>
            </a:r>
            <a:endParaRPr lang="hu-HU" sz="44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255819" y="4481466"/>
            <a:ext cx="2771871" cy="832918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gyar Script" panose="030B04020602050B0404" pitchFamily="66" charset="0"/>
              </a:rPr>
              <a:t>erdőbe</a:t>
            </a:r>
            <a:endParaRPr lang="hu-HU" sz="4400" b="1" dirty="0">
              <a:solidFill>
                <a:schemeClr val="tx1">
                  <a:lumMod val="65000"/>
                  <a:lumOff val="35000"/>
                </a:schemeClr>
              </a:solidFill>
              <a:latin typeface="Magyar Script" panose="030B04020602050B0404" pitchFamily="66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9711" y="198106"/>
            <a:ext cx="966787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77/2.</a:t>
            </a:r>
            <a:endParaRPr lang="hu-HU" sz="32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11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95550"/>
            <a:ext cx="8001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7276997" y="4009409"/>
            <a:ext cx="443346" cy="838200"/>
            <a:chOff x="8472054" y="2443159"/>
            <a:chExt cx="443346" cy="838200"/>
          </a:xfrm>
        </p:grpSpPr>
        <p:sp>
          <p:nvSpPr>
            <p:cNvPr id="4" name="Téglalap 3"/>
            <p:cNvSpPr/>
            <p:nvPr/>
          </p:nvSpPr>
          <p:spPr>
            <a:xfrm>
              <a:off x="8496300" y="2900359"/>
              <a:ext cx="39485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>
                  <a:solidFill>
                    <a:srgbClr val="FF0000"/>
                  </a:solidFill>
                </a:rPr>
                <a:t>3</a:t>
              </a:r>
              <a:endParaRPr lang="hu-HU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Háromszög 4"/>
            <p:cNvSpPr/>
            <p:nvPr/>
          </p:nvSpPr>
          <p:spPr>
            <a:xfrm>
              <a:off x="8472054" y="2443159"/>
              <a:ext cx="443346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2751846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9711" y="198106"/>
            <a:ext cx="966787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77/3.</a:t>
            </a:r>
            <a:endParaRPr lang="hu-HU" sz="32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95465" y="2028953"/>
            <a:ext cx="4753069" cy="594289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PÁROS MUNKA</a:t>
            </a:r>
            <a:endParaRPr lang="hu-HU"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02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</Words>
  <Application>Microsoft Office PowerPoint</Application>
  <PresentationFormat>Diavetítés a képernyőre (4:3 oldalarány)</PresentationFormat>
  <Paragraphs>22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user</cp:lastModifiedBy>
  <cp:revision>14</cp:revision>
  <dcterms:created xsi:type="dcterms:W3CDTF">2018-02-09T14:39:47Z</dcterms:created>
  <dcterms:modified xsi:type="dcterms:W3CDTF">2018-02-19T18:33:38Z</dcterms:modified>
</cp:coreProperties>
</file>