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752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86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3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37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665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951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04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272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001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2936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2577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DA9D-FCE8-4BAC-A2D6-63CF47202195}" type="datetimeFigureOut">
              <a:rPr lang="hu-HU" smtClean="0"/>
              <a:pPr/>
              <a:t>2021.04.14.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A259-E357-42B3-855B-FE6F929F7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23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hyperlink" Target="https://wordwall.net/play/12745/670/114" TargetMode="External"/><Relationship Id="rId2" Type="http://schemas.openxmlformats.org/officeDocument/2006/relationships/hyperlink" Target="https://wordwall.net/play/13246/493/59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ordwall.net/play/13270/385/983" TargetMode="External"/><Relationship Id="rId9" Type="http://schemas.openxmlformats.org/officeDocument/2006/relationships/hyperlink" Target="https://wordwall.net/play/12846/880/61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dirty="0" smtClean="0"/>
              <a:t>OLVASÁS</a:t>
            </a:r>
            <a:endParaRPr lang="hu-HU" sz="7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2021.04.13.</a:t>
            </a:r>
            <a:endParaRPr lang="hu-HU" sz="3200" b="1" dirty="0"/>
          </a:p>
        </p:txBody>
      </p:sp>
      <p:pic>
        <p:nvPicPr>
          <p:cNvPr id="3074" name="Picture 2" descr="Címeres ökö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17" y="3858532"/>
            <a:ext cx="3333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zamárnak nem érdemes hátat fordít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108" y="3749674"/>
            <a:ext cx="4121377" cy="27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31225" y="3001935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2"/>
              </a:rPr>
              <a:t>https://wordwall.net/play/13246/493/590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24" y="93599"/>
            <a:ext cx="4946876" cy="269440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746473" y="3001935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https://wordwall.net/play/13270/385/983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3699" y="93599"/>
            <a:ext cx="3757844" cy="27932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542" y="3567499"/>
            <a:ext cx="3751661" cy="250383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31224" y="6150819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7"/>
              </a:rPr>
              <a:t>https://wordwall.net/play/12745/670/114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68394" y="3763395"/>
            <a:ext cx="4528453" cy="135731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746473" y="6150819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9"/>
              </a:rPr>
              <a:t>https://wordwall.net/play/12846/880/617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621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zamár boldog Clipart és stock illusztrációk. 2 733 Szamár boldog vektoros  EPS illusztrációk és rajzok kereshetőek több ezer szerzői jogdíj mentes  clip art grafika designertől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226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98"/>
          <a:stretch/>
        </p:blipFill>
        <p:spPr bwMode="auto">
          <a:xfrm>
            <a:off x="8371114" y="2902949"/>
            <a:ext cx="3646715" cy="39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60987" y="825457"/>
            <a:ext cx="680026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SZÉP MUNKA!</a:t>
            </a:r>
          </a:p>
          <a:p>
            <a:pPr algn="ctr"/>
            <a:endParaRPr lang="hu-H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u-H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GRATULÁLOK!</a:t>
            </a:r>
            <a:endParaRPr lang="hu-H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04193" y="1303283"/>
            <a:ext cx="10646979" cy="110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6600" dirty="0" err="1" smtClean="0"/>
              <a:t>sz</a:t>
            </a:r>
            <a:r>
              <a:rPr lang="hu-HU" sz="6600" dirty="0" smtClean="0"/>
              <a:t>    s    </a:t>
            </a:r>
            <a:r>
              <a:rPr lang="hu-HU" sz="6600" dirty="0" err="1" smtClean="0"/>
              <a:t>s</a:t>
            </a:r>
            <a:r>
              <a:rPr lang="hu-HU" sz="6600" dirty="0" smtClean="0"/>
              <a:t>    </a:t>
            </a:r>
            <a:r>
              <a:rPr lang="hu-HU" sz="6600" dirty="0" err="1" smtClean="0"/>
              <a:t>sz</a:t>
            </a:r>
            <a:r>
              <a:rPr lang="hu-HU" sz="6600" dirty="0" smtClean="0"/>
              <a:t>    s    </a:t>
            </a:r>
            <a:r>
              <a:rPr lang="hu-HU" sz="6600" dirty="0" err="1" smtClean="0"/>
              <a:t>sz</a:t>
            </a:r>
            <a:r>
              <a:rPr lang="hu-HU" sz="6600" dirty="0" smtClean="0"/>
              <a:t>    </a:t>
            </a:r>
            <a:r>
              <a:rPr lang="hu-HU" sz="6600" dirty="0" err="1" smtClean="0"/>
              <a:t>sz</a:t>
            </a:r>
            <a:r>
              <a:rPr lang="hu-HU" sz="6600" dirty="0" smtClean="0"/>
              <a:t>   </a:t>
            </a:r>
            <a:r>
              <a:rPr lang="hu-HU" sz="6600" dirty="0" err="1" smtClean="0"/>
              <a:t>sz</a:t>
            </a:r>
            <a:r>
              <a:rPr lang="hu-HU" sz="6600" dirty="0" smtClean="0"/>
              <a:t>    s</a:t>
            </a:r>
            <a:endParaRPr lang="hu-HU" sz="6600" dirty="0"/>
          </a:p>
        </p:txBody>
      </p:sp>
      <p:pic>
        <p:nvPicPr>
          <p:cNvPr id="1026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618148" y="2412221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1913547" y="2438353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3071137" y="2482081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4228726" y="2482080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5524126" y="2482079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6716435" y="2491976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8161949" y="2497142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9354258" y="2491976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utatóujj, kezezés feláll, hegyezés, emoji. Mutatóujj, állhatatos, lényeg  feláll, kéz, különféle, hangsúly, bőr, emoji. | Can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8718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0" t="13252" r="17700" b="19985"/>
          <a:stretch/>
        </p:blipFill>
        <p:spPr bwMode="auto">
          <a:xfrm rot="19282813">
            <a:off x="10540675" y="2482078"/>
            <a:ext cx="1057863" cy="12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3080657" y="4615544"/>
            <a:ext cx="6248400" cy="154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/>
              <a:t>Mit sütsz kis Szűcs, sós húst sütsz kis Szűcs?</a:t>
            </a:r>
          </a:p>
        </p:txBody>
      </p:sp>
    </p:spTree>
    <p:extLst>
      <p:ext uri="{BB962C8B-B14F-4D97-AF65-F5344CB8AC3E}">
        <p14:creationId xmlns:p14="http://schemas.microsoft.com/office/powerpoint/2010/main" xmlns="" val="32444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173" y="497722"/>
            <a:ext cx="10526484" cy="5951096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936173" y="4103914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667002" y="3167743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667002" y="4103914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4343402" y="3167743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6074230" y="4528457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7815944" y="2721428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7815944" y="4974771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9546773" y="2721428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9546773" y="3657600"/>
            <a:ext cx="13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59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385660" y="366711"/>
            <a:ext cx="9097283" cy="5779453"/>
            <a:chOff x="1385660" y="366711"/>
            <a:chExt cx="9097283" cy="5779453"/>
          </a:xfrm>
        </p:grpSpPr>
        <p:pic>
          <p:nvPicPr>
            <p:cNvPr id="2050" name="Picture 2" descr="Kötekedő madár a szarka, még a rókát is elzavarja - Videó - Állatok a  kertben - Világos + zöl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660" y="366711"/>
              <a:ext cx="9097283" cy="577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4321629" y="751114"/>
              <a:ext cx="3211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5400" dirty="0" smtClean="0">
                  <a:solidFill>
                    <a:schemeClr val="bg1"/>
                  </a:solidFill>
                </a:rPr>
                <a:t>szarka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2962275" y="0"/>
            <a:ext cx="5539468" cy="6875013"/>
            <a:chOff x="2962275" y="0"/>
            <a:chExt cx="5539468" cy="6875013"/>
          </a:xfrm>
        </p:grpSpPr>
        <p:pic>
          <p:nvPicPr>
            <p:cNvPr id="2052" name="Picture 4" descr="Kastély bástya 2. - Magyarország képekben | Ungar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0"/>
              <a:ext cx="5539468" cy="687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5732009" y="5704114"/>
              <a:ext cx="23560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4800" dirty="0" smtClean="0">
                  <a:solidFill>
                    <a:schemeClr val="bg1"/>
                  </a:solidFill>
                </a:rPr>
                <a:t>bástya</a:t>
              </a:r>
              <a:endParaRPr lang="hu-HU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267075" y="0"/>
            <a:ext cx="5125811" cy="6961315"/>
            <a:chOff x="3267075" y="0"/>
            <a:chExt cx="5125811" cy="6961315"/>
          </a:xfrm>
        </p:grpSpPr>
        <p:pic>
          <p:nvPicPr>
            <p:cNvPr id="2054" name="Picture 6" descr="Pixwords Megoldások - Szal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0"/>
              <a:ext cx="5125811" cy="696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5823857" y="5540829"/>
              <a:ext cx="23404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4400" dirty="0" smtClean="0"/>
                <a:t>szaltó</a:t>
              </a:r>
              <a:endParaRPr lang="hu-HU" sz="4400" dirty="0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2666999" y="0"/>
            <a:ext cx="6858000" cy="6858000"/>
            <a:chOff x="2666999" y="0"/>
            <a:chExt cx="6858000" cy="6858000"/>
          </a:xfrm>
        </p:grpSpPr>
        <p:pic>
          <p:nvPicPr>
            <p:cNvPr id="2056" name="Picture 8" descr="Székek, ülőkék: LAJCSI - Sáml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9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4348843" y="526273"/>
              <a:ext cx="32548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4400" dirty="0" smtClean="0"/>
                <a:t>sámli</a:t>
              </a:r>
              <a:endParaRPr lang="hu-HU" sz="4400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947351" y="17013"/>
            <a:ext cx="10297296" cy="6858000"/>
            <a:chOff x="947351" y="8506"/>
            <a:chExt cx="10297296" cy="6858000"/>
          </a:xfrm>
        </p:grpSpPr>
        <p:pic>
          <p:nvPicPr>
            <p:cNvPr id="2058" name="Picture 10" descr="A viskó - Isten helyett fordulj pszichológushoz - Zubreczki Jud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51" y="8506"/>
              <a:ext cx="1029729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zövegdoboz 9"/>
            <p:cNvSpPr txBox="1"/>
            <p:nvPr/>
          </p:nvSpPr>
          <p:spPr>
            <a:xfrm>
              <a:off x="1385660" y="5704114"/>
              <a:ext cx="2652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6000" dirty="0" smtClean="0">
                  <a:solidFill>
                    <a:schemeClr val="bg1"/>
                  </a:solidFill>
                </a:rPr>
                <a:t>viskó</a:t>
              </a:r>
              <a:endParaRPr lang="hu-HU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475380" y="213871"/>
            <a:ext cx="11241238" cy="6321240"/>
            <a:chOff x="475380" y="213871"/>
            <a:chExt cx="11241238" cy="6321240"/>
          </a:xfrm>
        </p:grpSpPr>
        <p:pic>
          <p:nvPicPr>
            <p:cNvPr id="2060" name="Picture 12" descr="Több száz, a karácsonyfából előbújó imádkozó sáska lepte el egy nő lakását  | 24.h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80" y="213871"/>
              <a:ext cx="11241238" cy="632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Szövegdoboz 11"/>
            <p:cNvSpPr txBox="1"/>
            <p:nvPr/>
          </p:nvSpPr>
          <p:spPr>
            <a:xfrm>
              <a:off x="8501743" y="5159829"/>
              <a:ext cx="27429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6600" dirty="0" smtClean="0"/>
                <a:t>sáska</a:t>
              </a:r>
              <a:endParaRPr lang="hu-HU" sz="4800" dirty="0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575884" y="196858"/>
            <a:ext cx="9236177" cy="6312749"/>
            <a:chOff x="1575884" y="196858"/>
            <a:chExt cx="9236177" cy="6312749"/>
          </a:xfrm>
        </p:grpSpPr>
        <p:pic>
          <p:nvPicPr>
            <p:cNvPr id="2062" name="Picture 14" descr="Szajkó – Wikipé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884" y="196858"/>
              <a:ext cx="9236177" cy="6312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>
              <a:off x="2090057" y="751114"/>
              <a:ext cx="33854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6000" dirty="0" smtClean="0">
                  <a:solidFill>
                    <a:schemeClr val="bg1"/>
                  </a:solidFill>
                </a:rPr>
                <a:t>szajkó</a:t>
              </a:r>
              <a:endParaRPr lang="hu-H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1279978" y="108079"/>
            <a:ext cx="9632042" cy="6532824"/>
            <a:chOff x="1279978" y="108079"/>
            <a:chExt cx="9632042" cy="6532824"/>
          </a:xfrm>
        </p:grpSpPr>
        <p:pic>
          <p:nvPicPr>
            <p:cNvPr id="2064" name="Picture 16" descr="Rosták tisztaság vizsgálathoz | Konzum Trade Kereskedelmi Kft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978" y="108079"/>
              <a:ext cx="9632042" cy="653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zövegdoboz 15"/>
            <p:cNvSpPr txBox="1"/>
            <p:nvPr/>
          </p:nvSpPr>
          <p:spPr>
            <a:xfrm>
              <a:off x="7603671" y="5431971"/>
              <a:ext cx="2759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5400" dirty="0" smtClean="0"/>
                <a:t>rosta</a:t>
              </a:r>
              <a:endParaRPr lang="hu-HU" sz="5400" dirty="0"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1631515" y="174193"/>
            <a:ext cx="8957110" cy="6717833"/>
            <a:chOff x="1631515" y="174193"/>
            <a:chExt cx="8957110" cy="6717833"/>
          </a:xfrm>
        </p:grpSpPr>
        <p:pic>
          <p:nvPicPr>
            <p:cNvPr id="2068" name="Picture 20" descr="Szénégetés – Wikipédi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515" y="174193"/>
              <a:ext cx="8957110" cy="6717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zövegdoboz 17"/>
            <p:cNvSpPr txBox="1"/>
            <p:nvPr/>
          </p:nvSpPr>
          <p:spPr>
            <a:xfrm>
              <a:off x="4038600" y="5540829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5400" dirty="0" smtClean="0">
                  <a:solidFill>
                    <a:schemeClr val="bg1"/>
                  </a:solidFill>
                </a:rPr>
                <a:t>boksa</a:t>
              </a:r>
              <a:endParaRPr lang="hu-HU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43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6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042071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2344" y="1509032"/>
            <a:ext cx="1800225" cy="5524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2344" y="2072367"/>
            <a:ext cx="1905000" cy="5048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2344" y="2577192"/>
            <a:ext cx="1352550" cy="533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2344" y="3071131"/>
            <a:ext cx="1552575" cy="6381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5781" y="3560309"/>
            <a:ext cx="1438275" cy="5429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7581" y="4061052"/>
            <a:ext cx="1676400" cy="5619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27598" y="4592412"/>
            <a:ext cx="1590675" cy="657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27510" y="5097237"/>
            <a:ext cx="1400175" cy="4762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90543" y="5612947"/>
            <a:ext cx="1428750" cy="5524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7581" y="6063343"/>
            <a:ext cx="12954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7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735169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7685314" y="435429"/>
            <a:ext cx="4256315" cy="968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Milyen állatai voltak a gazdának?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685314" y="1698172"/>
            <a:ext cx="4256315" cy="9688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Mit dolgozott az ökör?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7685314" y="2960915"/>
            <a:ext cx="4256315" cy="9688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Miért akart segíteni a szamár?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685314" y="4223658"/>
            <a:ext cx="4256315" cy="9688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Mit tanácsolt a szamár az ökörnek?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7685314" y="435429"/>
            <a:ext cx="4256315" cy="968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1.kérdés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685314" y="1698172"/>
            <a:ext cx="4256315" cy="9688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2.kérdés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685314" y="2960915"/>
            <a:ext cx="4256315" cy="9688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3.kérdés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7685314" y="4223658"/>
            <a:ext cx="4256315" cy="9688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4.kérdés</a:t>
            </a:r>
            <a:endParaRPr lang="hu-HU" sz="3200" dirty="0">
              <a:solidFill>
                <a:schemeClr val="bg1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flipV="1">
            <a:off x="3995057" y="1164771"/>
            <a:ext cx="892629" cy="10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5673374" y="1175657"/>
            <a:ext cx="13988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zis 15"/>
          <p:cNvSpPr/>
          <p:nvPr/>
        </p:nvSpPr>
        <p:spPr>
          <a:xfrm>
            <a:off x="8806543" y="5344887"/>
            <a:ext cx="2013856" cy="137159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ELLENŐRZÉS</a:t>
            </a:r>
            <a:endParaRPr lang="hu-HU" dirty="0"/>
          </a:p>
        </p:txBody>
      </p:sp>
      <p:cxnSp>
        <p:nvCxnSpPr>
          <p:cNvPr id="17" name="Egyenes összekötő 16"/>
          <p:cNvCxnSpPr/>
          <p:nvPr/>
        </p:nvCxnSpPr>
        <p:spPr>
          <a:xfrm>
            <a:off x="4715431" y="1502229"/>
            <a:ext cx="2273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0" y="1785258"/>
            <a:ext cx="2273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676400" y="2699658"/>
            <a:ext cx="227319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774802" y="3624943"/>
            <a:ext cx="6213827" cy="217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0" y="3951515"/>
            <a:ext cx="227319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68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29"/>
            <a:ext cx="7287138" cy="4822371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7685314" y="435429"/>
            <a:ext cx="4256315" cy="14369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Mit mondott a gazda a mészárosnak a szamár szerint?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7685314" y="2362200"/>
            <a:ext cx="4256315" cy="9688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Kit vitt másnap a gazda a földre?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685312" y="435429"/>
            <a:ext cx="4256315" cy="14369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5.kérdés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7685313" y="2362200"/>
            <a:ext cx="4256315" cy="9688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6.kérdés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8806543" y="5344887"/>
            <a:ext cx="2013856" cy="137159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ELLENŐRZÉS</a:t>
            </a:r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2351315" y="3167743"/>
            <a:ext cx="4669971" cy="108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152401" y="3494314"/>
            <a:ext cx="5453742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559629" y="4365170"/>
            <a:ext cx="1126671" cy="544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54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363" y="0"/>
            <a:ext cx="12178049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4424" y="1502229"/>
            <a:ext cx="9237025" cy="764721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1012371" y="4800600"/>
            <a:ext cx="794658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1807029" y="4811486"/>
            <a:ext cx="794658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5486399" y="4822372"/>
            <a:ext cx="13389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8707037" y="4811486"/>
            <a:ext cx="794658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9797143" y="4822372"/>
            <a:ext cx="2100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2204358" y="5225143"/>
            <a:ext cx="1790699" cy="21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4125685" y="5246915"/>
            <a:ext cx="794658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181599" y="5257801"/>
            <a:ext cx="9742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3728356" y="6281057"/>
            <a:ext cx="996044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6787243" y="6281057"/>
            <a:ext cx="1801586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8707037" y="6281057"/>
            <a:ext cx="1460220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1012371" y="6705599"/>
            <a:ext cx="996044" cy="10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5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4256"/>
            <a:ext cx="12189058" cy="3929743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2536371" y="2166257"/>
            <a:ext cx="32657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3058885" y="4191000"/>
            <a:ext cx="32657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6291942" y="4724400"/>
            <a:ext cx="32657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588828" y="4180114"/>
            <a:ext cx="32657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10700656" y="4147457"/>
            <a:ext cx="32657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606142" y="2133600"/>
            <a:ext cx="326572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2862943" y="3080658"/>
            <a:ext cx="326572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767957" y="3581399"/>
            <a:ext cx="326572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8262256" y="3026229"/>
            <a:ext cx="326572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0700656" y="3080658"/>
            <a:ext cx="326572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7890670" y="2079171"/>
            <a:ext cx="32657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3058885" y="4746174"/>
            <a:ext cx="32657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8294913" y="3603171"/>
            <a:ext cx="32657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10700656" y="3619503"/>
            <a:ext cx="32657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0537370" y="2133600"/>
            <a:ext cx="326572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3058885" y="3635829"/>
            <a:ext cx="326572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6433455" y="3069770"/>
            <a:ext cx="326572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6291942" y="4147457"/>
            <a:ext cx="326572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8621485" y="4659083"/>
            <a:ext cx="326572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10700656" y="4680857"/>
            <a:ext cx="326572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12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99</Words>
  <Application>Microsoft Office PowerPoint</Application>
  <PresentationFormat>Egyéni</PresentationFormat>
  <Paragraphs>34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OLVASÁS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OLVASÁS</dc:title>
  <dc:creator>Polónyi Katalin</dc:creator>
  <cp:lastModifiedBy>user</cp:lastModifiedBy>
  <cp:revision>11</cp:revision>
  <dcterms:created xsi:type="dcterms:W3CDTF">2021-04-13T07:26:12Z</dcterms:created>
  <dcterms:modified xsi:type="dcterms:W3CDTF">2021-04-14T19:36:30Z</dcterms:modified>
</cp:coreProperties>
</file>