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39" d="100"/>
          <a:sy n="39" d="100"/>
        </p:scale>
        <p:origin x="124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821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865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618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906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975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616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945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427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231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793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04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24819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5104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921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35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14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3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928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7274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278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523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291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887B9-FBB8-495D-B858-7C1D7CBC55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C0995-43B7-42EA-B26A-71744B6E0F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151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DA5B4-9ED0-4A4C-AACF-2EB88D6794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B355B-8DF1-4328-BA1B-F434A87DC4C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34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alpha val="3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5174903" y="5959215"/>
            <a:ext cx="3778179" cy="4923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>
                <a:solidFill>
                  <a:srgbClr val="8064A2">
                    <a:lumMod val="75000"/>
                  </a:srgbClr>
                </a:solidFill>
                <a:latin typeface="Source Sans Pro Light" panose="020B0403030403020204" pitchFamily="34" charset="-18"/>
              </a:rPr>
              <a:t>A PP készítője: </a:t>
            </a:r>
            <a:r>
              <a:rPr lang="hu-HU" sz="1200" b="1" dirty="0" err="1">
                <a:solidFill>
                  <a:srgbClr val="8064A2">
                    <a:lumMod val="75000"/>
                  </a:srgbClr>
                </a:solidFill>
                <a:latin typeface="Source Sans Pro Light" panose="020B0403030403020204" pitchFamily="34" charset="-18"/>
              </a:rPr>
              <a:t>Graczáné</a:t>
            </a:r>
            <a:r>
              <a:rPr lang="hu-HU" sz="1200" b="1" dirty="0">
                <a:solidFill>
                  <a:srgbClr val="8064A2">
                    <a:lumMod val="75000"/>
                  </a:srgbClr>
                </a:solidFill>
                <a:latin typeface="Source Sans Pro Light" panose="020B0403030403020204" pitchFamily="34" charset="-18"/>
              </a:rPr>
              <a:t> Tóth Andrea</a:t>
            </a:r>
          </a:p>
        </p:txBody>
      </p:sp>
      <p:sp>
        <p:nvSpPr>
          <p:cNvPr id="7" name="Ellipszis 6"/>
          <p:cNvSpPr/>
          <p:nvPr/>
        </p:nvSpPr>
        <p:spPr>
          <a:xfrm>
            <a:off x="1227008" y="760491"/>
            <a:ext cx="4902188" cy="470711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prstClr val="white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860" y="4774832"/>
            <a:ext cx="1186331" cy="1676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935" y="1289350"/>
            <a:ext cx="625792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78" y="4792188"/>
            <a:ext cx="1225900" cy="1676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547" y="4792188"/>
            <a:ext cx="1241253" cy="1676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770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2005013"/>
            <a:ext cx="878205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églalap 4"/>
          <p:cNvSpPr/>
          <p:nvPr/>
        </p:nvSpPr>
        <p:spPr>
          <a:xfrm>
            <a:off x="715221" y="4059850"/>
            <a:ext cx="2851843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gyar Script" panose="030B04020602050B0404" pitchFamily="66" charset="0"/>
              </a:rPr>
              <a:t>Teknősről.</a:t>
            </a:r>
            <a:endParaRPr lang="hu-HU" sz="4000" b="1" dirty="0">
              <a:solidFill>
                <a:schemeClr val="tx1">
                  <a:lumMod val="75000"/>
                  <a:lumOff val="25000"/>
                </a:schemeClr>
              </a:solidFill>
              <a:latin typeface="Magyar Script" panose="030B04020602050B04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47036" y="4059849"/>
            <a:ext cx="2851843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gyar Script" panose="030B04020602050B0404" pitchFamily="66" charset="0"/>
              </a:rPr>
              <a:t>Vízből.</a:t>
            </a:r>
            <a:endParaRPr lang="hu-HU" sz="4000" b="1" dirty="0">
              <a:solidFill>
                <a:schemeClr val="tx1">
                  <a:lumMod val="75000"/>
                  <a:lumOff val="25000"/>
                </a:schemeClr>
              </a:solidFill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699564" y="4080233"/>
            <a:ext cx="2335794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gyar Script" panose="030B04020602050B0404" pitchFamily="66" charset="0"/>
              </a:rPr>
              <a:t>Bármitől..</a:t>
            </a:r>
            <a:endParaRPr lang="hu-HU" sz="4000" b="1" dirty="0">
              <a:solidFill>
                <a:schemeClr val="tx1">
                  <a:lumMod val="75000"/>
                  <a:lumOff val="25000"/>
                </a:schemeClr>
              </a:solidFill>
              <a:latin typeface="Magyar Script" panose="030B04020602050B0404" pitchFamily="66" charset="0"/>
            </a:endParaRPr>
          </a:p>
        </p:txBody>
      </p:sp>
      <p:cxnSp>
        <p:nvCxnSpPr>
          <p:cNvPr id="8" name="Egyenes összekötő 7"/>
          <p:cNvCxnSpPr/>
          <p:nvPr/>
        </p:nvCxnSpPr>
        <p:spPr>
          <a:xfrm>
            <a:off x="2408221" y="4168624"/>
            <a:ext cx="0" cy="485515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>
            <a:off x="5006566" y="4189007"/>
            <a:ext cx="0" cy="485515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8012317" y="4189007"/>
            <a:ext cx="0" cy="485515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églalap 10"/>
          <p:cNvSpPr/>
          <p:nvPr/>
        </p:nvSpPr>
        <p:spPr>
          <a:xfrm>
            <a:off x="289711" y="198106"/>
            <a:ext cx="966787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78/1.</a:t>
            </a:r>
            <a:endParaRPr lang="hu-HU" sz="32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02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2328863"/>
            <a:ext cx="866775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églalap 2"/>
          <p:cNvSpPr/>
          <p:nvPr/>
        </p:nvSpPr>
        <p:spPr>
          <a:xfrm>
            <a:off x="289711" y="198106"/>
            <a:ext cx="966787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78/2.</a:t>
            </a:r>
            <a:endParaRPr lang="hu-HU" sz="32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-1" y="3724871"/>
            <a:ext cx="2851843" cy="666060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gyar Script" panose="030B04020602050B0404" pitchFamily="66" charset="0"/>
              </a:rPr>
              <a:t>fá</a:t>
            </a:r>
            <a:r>
              <a:rPr lang="hu-HU" sz="4000" b="1" dirty="0" smtClean="0">
                <a:solidFill>
                  <a:srgbClr val="002060"/>
                </a:solidFill>
                <a:latin typeface="Magyar Script" panose="030B04020602050B0404" pitchFamily="66" charset="0"/>
              </a:rPr>
              <a:t>ból</a:t>
            </a:r>
            <a:endParaRPr lang="hu-HU" sz="4000" b="1" dirty="0">
              <a:solidFill>
                <a:srgbClr val="002060"/>
              </a:solidFill>
              <a:latin typeface="Magyar Script" panose="030B04020602050B0404" pitchFamily="66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1772969" y="3724871"/>
            <a:ext cx="2851843" cy="666060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gyar Script" panose="030B04020602050B0404" pitchFamily="66" charset="0"/>
              </a:rPr>
              <a:t>bőr</a:t>
            </a:r>
            <a:r>
              <a:rPr lang="hu-HU" sz="4000" b="1" dirty="0" smtClean="0">
                <a:solidFill>
                  <a:srgbClr val="002060"/>
                </a:solidFill>
                <a:latin typeface="Magyar Script" panose="030B04020602050B0404" pitchFamily="66" charset="0"/>
              </a:rPr>
              <a:t>ből</a:t>
            </a:r>
            <a:endParaRPr lang="hu-HU" sz="4000" b="1" dirty="0">
              <a:solidFill>
                <a:srgbClr val="002060"/>
              </a:solidFill>
              <a:latin typeface="Magyar Script" panose="030B04020602050B04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336609" y="3724871"/>
            <a:ext cx="2343339" cy="666060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gyar Script" panose="030B04020602050B0404" pitchFamily="66" charset="0"/>
              </a:rPr>
              <a:t>papír</a:t>
            </a:r>
            <a:r>
              <a:rPr lang="hu-HU" sz="4000" b="1" dirty="0" smtClean="0">
                <a:solidFill>
                  <a:srgbClr val="002060"/>
                </a:solidFill>
                <a:latin typeface="Magyar Script" panose="030B04020602050B0404" pitchFamily="66" charset="0"/>
              </a:rPr>
              <a:t>ból</a:t>
            </a:r>
            <a:endParaRPr lang="hu-HU" sz="4000" b="1" dirty="0">
              <a:solidFill>
                <a:srgbClr val="002060"/>
              </a:solidFill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679948" y="3724871"/>
            <a:ext cx="2346358" cy="666060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gyar Script" panose="030B04020602050B0404" pitchFamily="66" charset="0"/>
              </a:rPr>
              <a:t>szövet</a:t>
            </a:r>
            <a:r>
              <a:rPr lang="hu-HU" sz="4000" b="1" dirty="0" smtClean="0">
                <a:solidFill>
                  <a:srgbClr val="002060"/>
                </a:solidFill>
                <a:latin typeface="Magyar Script" panose="030B04020602050B0404" pitchFamily="66" charset="0"/>
              </a:rPr>
              <a:t>ből</a:t>
            </a:r>
            <a:endParaRPr lang="hu-HU" sz="4000" b="1" dirty="0">
              <a:solidFill>
                <a:srgbClr val="002060"/>
              </a:solidFill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195465" y="4827259"/>
            <a:ext cx="4753069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Down">
              <a:avLst/>
            </a:prstTxWarp>
          </a:bodyPr>
          <a:lstStyle/>
          <a:p>
            <a:pPr algn="ctr"/>
            <a:r>
              <a:rPr lang="hu-HU" sz="3200" b="1" dirty="0" smtClean="0">
                <a:solidFill>
                  <a:srgbClr val="FF0000"/>
                </a:solidFill>
                <a:latin typeface="Source Sans Pro Light" panose="020B0403030403020204" pitchFamily="34" charset="-18"/>
              </a:rPr>
              <a:t>Miből?</a:t>
            </a:r>
            <a:endParaRPr lang="hu-HU" sz="3200" b="1" dirty="0">
              <a:solidFill>
                <a:srgbClr val="FF0000"/>
              </a:solidFill>
              <a:latin typeface="Source Sans Pro Light" panose="020B04030304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4727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" y="2192165"/>
            <a:ext cx="854392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églalap 2"/>
          <p:cNvSpPr/>
          <p:nvPr/>
        </p:nvSpPr>
        <p:spPr>
          <a:xfrm>
            <a:off x="289711" y="198106"/>
            <a:ext cx="966787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79/4.</a:t>
            </a:r>
            <a:endParaRPr lang="hu-HU" sz="32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-1" y="3724871"/>
            <a:ext cx="2851843" cy="666060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gyar Script" panose="030B04020602050B0404" pitchFamily="66" charset="0"/>
              </a:rPr>
              <a:t>padról</a:t>
            </a:r>
            <a:endParaRPr lang="hu-HU" sz="4000" b="1" dirty="0">
              <a:solidFill>
                <a:srgbClr val="002060"/>
              </a:solidFill>
              <a:latin typeface="Magyar Script" panose="030B04020602050B0404" pitchFamily="66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004242" y="3724871"/>
            <a:ext cx="2851843" cy="666060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gyar Script" panose="030B04020602050B0404" pitchFamily="66" charset="0"/>
              </a:rPr>
              <a:t>levélről</a:t>
            </a:r>
            <a:endParaRPr lang="hu-HU" sz="4000" b="1" dirty="0">
              <a:solidFill>
                <a:srgbClr val="002060"/>
              </a:solidFill>
              <a:latin typeface="Magyar Script" panose="030B04020602050B04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5702173" y="3724871"/>
            <a:ext cx="2851843" cy="666060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gyar Script" panose="030B04020602050B0404" pitchFamily="66" charset="0"/>
              </a:rPr>
              <a:t>rönkről</a:t>
            </a:r>
            <a:endParaRPr lang="hu-HU" sz="4000" b="1" dirty="0">
              <a:solidFill>
                <a:srgbClr val="002060"/>
              </a:solidFill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2195465" y="4827259"/>
            <a:ext cx="4753069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Down">
              <a:avLst/>
            </a:prstTxWarp>
          </a:bodyPr>
          <a:lstStyle/>
          <a:p>
            <a:pPr algn="ctr"/>
            <a:r>
              <a:rPr lang="hu-HU" sz="3200" b="1" dirty="0" smtClean="0">
                <a:solidFill>
                  <a:srgbClr val="FF0000"/>
                </a:solidFill>
                <a:latin typeface="Source Sans Pro Light" panose="020B0403030403020204" pitchFamily="34" charset="-18"/>
              </a:rPr>
              <a:t>Miről?</a:t>
            </a:r>
            <a:endParaRPr lang="hu-HU" sz="3200" b="1" dirty="0">
              <a:solidFill>
                <a:srgbClr val="FF0000"/>
              </a:solidFill>
              <a:latin typeface="Source Sans Pro Light" panose="020B04030304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58228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47913"/>
            <a:ext cx="84963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églalap 2"/>
          <p:cNvSpPr/>
          <p:nvPr/>
        </p:nvSpPr>
        <p:spPr>
          <a:xfrm>
            <a:off x="0" y="3749798"/>
            <a:ext cx="6563762" cy="666060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rgbClr val="002060"/>
                </a:solidFill>
                <a:latin typeface="Magyar Script" panose="030B04020602050B0404" pitchFamily="66" charset="0"/>
              </a:rPr>
              <a:t>Kolbászból van a kerítés.</a:t>
            </a:r>
            <a:endParaRPr lang="hu-HU" sz="4000" b="1" dirty="0">
              <a:solidFill>
                <a:srgbClr val="002060"/>
              </a:solidFill>
              <a:latin typeface="Magyar Script" panose="030B04020602050B0404" pitchFamily="66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89711" y="198106"/>
            <a:ext cx="966787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79/5.</a:t>
            </a:r>
            <a:endParaRPr lang="hu-HU" sz="32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53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49976"/>
            <a:ext cx="9026305" cy="1387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Egyenes összekötő 2"/>
          <p:cNvCxnSpPr/>
          <p:nvPr/>
        </p:nvCxnSpPr>
        <p:spPr>
          <a:xfrm>
            <a:off x="2489703" y="3616362"/>
            <a:ext cx="0" cy="340002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4"/>
          <p:cNvCxnSpPr/>
          <p:nvPr/>
        </p:nvCxnSpPr>
        <p:spPr>
          <a:xfrm>
            <a:off x="2506301" y="3956364"/>
            <a:ext cx="0" cy="340002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5403410" y="3687281"/>
            <a:ext cx="0" cy="340002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>
            <a:off x="5240448" y="3956364"/>
            <a:ext cx="0" cy="340002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8400107" y="3687281"/>
            <a:ext cx="0" cy="340002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>
            <a:off x="8219038" y="3956364"/>
            <a:ext cx="0" cy="340002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églalap 9"/>
          <p:cNvSpPr/>
          <p:nvPr/>
        </p:nvSpPr>
        <p:spPr>
          <a:xfrm>
            <a:off x="289711" y="198106"/>
            <a:ext cx="966787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smtClean="0">
                <a:solidFill>
                  <a:srgbClr val="FF0000"/>
                </a:solidFill>
                <a:latin typeface="Magyar Script" panose="030B04020602050B0404" pitchFamily="66" charset="0"/>
              </a:rPr>
              <a:t>79/6.</a:t>
            </a:r>
            <a:endParaRPr lang="hu-HU" sz="32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74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847975"/>
            <a:ext cx="78867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Csoportba foglalás 1"/>
          <p:cNvGrpSpPr/>
          <p:nvPr/>
        </p:nvGrpSpPr>
        <p:grpSpPr>
          <a:xfrm>
            <a:off x="7592770" y="3777792"/>
            <a:ext cx="443346" cy="838200"/>
            <a:chOff x="8472054" y="2443159"/>
            <a:chExt cx="443346" cy="838200"/>
          </a:xfrm>
        </p:grpSpPr>
        <p:sp>
          <p:nvSpPr>
            <p:cNvPr id="3" name="Téglalap 2"/>
            <p:cNvSpPr/>
            <p:nvPr/>
          </p:nvSpPr>
          <p:spPr>
            <a:xfrm>
              <a:off x="8496300" y="2900359"/>
              <a:ext cx="394854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 smtClean="0">
                  <a:solidFill>
                    <a:srgbClr val="FF0000"/>
                  </a:solidFill>
                </a:rPr>
                <a:t>3</a:t>
              </a:r>
              <a:endParaRPr lang="hu-HU" b="1" dirty="0">
                <a:solidFill>
                  <a:srgbClr val="FF0000"/>
                </a:solidFill>
              </a:endParaRPr>
            </a:p>
          </p:txBody>
        </p:sp>
        <p:sp>
          <p:nvSpPr>
            <p:cNvPr id="4" name="Háromszög 3"/>
            <p:cNvSpPr/>
            <p:nvPr/>
          </p:nvSpPr>
          <p:spPr>
            <a:xfrm>
              <a:off x="8472054" y="2443159"/>
              <a:ext cx="443346" cy="457200"/>
            </a:xfrm>
            <a:prstGeom prst="triangl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245633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40</Words>
  <Application>Microsoft Office PowerPoint</Application>
  <PresentationFormat>Diavetítés a képernyőre (4:3 oldalarány)</PresentationFormat>
  <Paragraphs>20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7</vt:i4>
      </vt:variant>
    </vt:vector>
  </HeadingPairs>
  <TitlesOfParts>
    <vt:vector size="13" baseType="lpstr">
      <vt:lpstr>Arial</vt:lpstr>
      <vt:lpstr>Calibri</vt:lpstr>
      <vt:lpstr>Magyar Script</vt:lpstr>
      <vt:lpstr>Source Sans Pro Light</vt:lpstr>
      <vt:lpstr>Office-téma</vt:lpstr>
      <vt:lpstr>1_Office-téma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Andi</dc:creator>
  <cp:lastModifiedBy>Erika Viktória Németh</cp:lastModifiedBy>
  <cp:revision>14</cp:revision>
  <dcterms:created xsi:type="dcterms:W3CDTF">2018-02-09T17:02:41Z</dcterms:created>
  <dcterms:modified xsi:type="dcterms:W3CDTF">2020-03-05T19:46:36Z</dcterms:modified>
</cp:coreProperties>
</file>