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E521443-D2AD-4DD7-B5FA-5993928E5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6F77B7AB-10CE-4FBE-B5A3-6D4488AF0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FAA46D0-A3F3-4C79-9A85-6D15D7EB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4204-4A35-4A63-998D-F42B547B0E81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92FEC75-BFFF-46B0-A285-23486A6E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6A07DBA-3B72-4448-BD70-A9F71554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4B6-098D-45BB-A234-0A5AC90A511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3263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77DA775-53D9-4639-8D67-B0EC1505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95A46DAD-3F00-44DD-8D83-8B2A8EB70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AA56700-A2BD-4770-9B74-3A198649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4204-4A35-4A63-998D-F42B547B0E81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5F62B51-205E-44E8-B1DF-1D7359B4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56F0A9A-D439-4130-A871-4B69A05B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4B6-098D-45BB-A234-0A5AC90A511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5774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5C014C50-27AF-422F-A9FD-4E5EFB5D6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DA7BFDF2-8C2C-44CD-AB6E-293648A68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D655B46-1EBC-4E87-AF05-6B027F5E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4204-4A35-4A63-998D-F42B547B0E81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E68DE17-8506-4B62-8A92-43D09655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059DBAA-A1FD-4C6C-B04B-B6B6F869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4B6-098D-45BB-A234-0A5AC90A511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3708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871F3B4-635A-4013-B7C9-7C04A4BE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F8B0DD0-48F6-4782-A14D-560B19E15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201B721-E2EA-43BD-B47C-EA4AE1C2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4204-4A35-4A63-998D-F42B547B0E81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2F6D7F7-F2D4-4454-93A6-3BA454A9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CA393F2-2A12-43A7-8D8B-9633FDF1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4B6-098D-45BB-A234-0A5AC90A511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8982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20D6922-83FC-49FA-9D7D-BC4401CD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2D8B4BA-F7DF-4101-854A-52953A1A7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19E52F9-AC89-4D0C-84CC-DCD27F4C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4204-4A35-4A63-998D-F42B547B0E81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031FE83-07AB-41F9-941F-58EC4E9E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C4C89DE-F404-4543-986B-79D126E4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4B6-098D-45BB-A234-0A5AC90A511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45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A61BC8B-FC85-4927-8F27-9AC925AB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5E24117-FA20-4E87-9281-CC3C84E6F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F6D3110B-06EB-407B-88BB-C96A9DD11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8AC7DD0-D4A3-4612-8325-58A569E7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4204-4A35-4A63-998D-F42B547B0E81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BB7AFE3-675E-48AF-84C5-9DB44651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0CBE04B2-1CC3-4DA0-AE3C-F6F696BF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4B6-098D-45BB-A234-0A5AC90A511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775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BC7FAE6-E663-411B-A94B-DCEDC5F2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98460893-F713-4515-A395-1A91E2021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BBCF7DF7-4E4D-427A-B447-D69A96F96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37D8D563-5281-4AF2-89A1-5FEDB99B5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DD1920D3-5AD3-46D1-A26F-2AF85332E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61DC165C-8DF1-4A62-980D-B840AF97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4204-4A35-4A63-998D-F42B547B0E81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6CFE1C15-6C80-4EC0-8A6C-590FAE55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2157E225-F01A-424A-B0E8-52E4F815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4B6-098D-45BB-A234-0A5AC90A511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7845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70BC260-73A9-4880-A5B0-856E4DB7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DED34BE8-AAF5-49C7-907C-160B30DE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4204-4A35-4A63-998D-F42B547B0E81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31423AB-A464-4A5D-9111-30B535C2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F6FF5D3B-CB12-4969-84C3-AFE8447A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4B6-098D-45BB-A234-0A5AC90A511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7238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6880CC21-AB6C-42C6-B366-F5466276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4204-4A35-4A63-998D-F42B547B0E81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80A87685-54BA-462D-9A1B-6558A921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43EDCDAF-C7E2-4849-841E-BDA2E59F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4B6-098D-45BB-A234-0A5AC90A511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944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6C1119D-E809-4EC3-A24D-ADE46AB5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B644EA7-FAC5-4B8E-B22F-49AD80566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8262E3B0-C77F-428E-92FD-E77C293E0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5C782B9-6093-4D4E-B588-67253004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4204-4A35-4A63-998D-F42B547B0E81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6E732D66-4E8A-4F7B-A432-FAD794D0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14DBB404-586B-49F8-9110-45E81A48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4B6-098D-45BB-A234-0A5AC90A511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9750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FD067F4-DB11-4813-9EDA-F9612106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8AD4C8AE-310A-40B6-BB58-70AFFBE56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0F212063-901F-4A35-9AD2-92DD72B78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45E91585-CBA3-4545-AC51-D5E848CD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4204-4A35-4A63-998D-F42B547B0E81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ECDD544-7783-41BE-8BC8-6A1C7EC6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89079DE0-EF60-4490-AE11-2A2B13AC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E4B6-098D-45BB-A234-0A5AC90A511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5709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D45961B5-8CF5-4E30-9EC7-8BA55E24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64D98B0-559F-4602-A17E-727B5C644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EA728F2-A42E-4BEB-A1FD-29BDF9590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34204-4A35-4A63-998D-F42B547B0E81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2393445-6AE4-4819-AF18-88DD13648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A6FB259-C3ED-4545-A5B2-8A8D59112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E4B6-098D-45BB-A234-0A5AC90A511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0181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27D7A02-907B-496F-BA7E-AA378073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FBA5268-0AE7-4CAD-9537-D0EB09E76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8D065B-39DA-4077-B9CF-E489CE4C0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D308EA65-01FB-4B05-AFBA-929B93CBE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496649"/>
          </a:xfrm>
        </p:spPr>
        <p:txBody>
          <a:bodyPr anchor="b">
            <a:normAutofit/>
          </a:bodyPr>
          <a:lstStyle/>
          <a:p>
            <a:r>
              <a:rPr lang="hu-H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OLVASÁS</a:t>
            </a:r>
            <a: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12. óra</a:t>
            </a:r>
            <a:b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fonó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6FB1CBEE-39CA-4299-8D9C-0930BAEF1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948056"/>
            <a:ext cx="6096000" cy="830134"/>
          </a:xfrm>
        </p:spPr>
        <p:txBody>
          <a:bodyPr anchor="t">
            <a:normAutofit/>
          </a:bodyPr>
          <a:lstStyle/>
          <a:p>
            <a:r>
              <a:rPr lang="hu-H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2021. szept. 21.</a:t>
            </a:r>
          </a:p>
        </p:txBody>
      </p:sp>
    </p:spTree>
    <p:extLst>
      <p:ext uri="{BB962C8B-B14F-4D97-AF65-F5344CB8AC3E}">
        <p14:creationId xmlns:p14="http://schemas.microsoft.com/office/powerpoint/2010/main" xmlns="" val="109172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35125C46-471D-42ED-B294-D127CB68A6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2864" y="702477"/>
            <a:ext cx="8133346" cy="580259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6446D252-5BFD-406D-B650-4DB884C3A4DA}"/>
              </a:ext>
            </a:extLst>
          </p:cNvPr>
          <p:cNvSpPr txBox="1"/>
          <p:nvPr/>
        </p:nvSpPr>
        <p:spPr>
          <a:xfrm>
            <a:off x="320842" y="1435902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/>
              <a:t>Tk</a:t>
            </a:r>
            <a:r>
              <a:rPr lang="hu-HU" sz="2400" dirty="0"/>
              <a:t>. 13. oldal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E15EB145-1519-4AAA-A22A-D8100E9B5D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628" y="240812"/>
            <a:ext cx="1533525" cy="73342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62D84D6-75F4-455E-8350-A5693E05F6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2185" y="100169"/>
            <a:ext cx="1495425" cy="74295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F3E4B72F-4817-45D8-95AB-C64488C4856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6275" y="128744"/>
            <a:ext cx="1609725" cy="71437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8A56D9E9-D24D-49E6-831C-174BFD326E0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477" y="100169"/>
            <a:ext cx="2238375" cy="73342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7A2F8DDC-A6D1-4726-A61B-3C6F7C60046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87329" y="152235"/>
            <a:ext cx="1790700" cy="704850"/>
          </a:xfrm>
          <a:prstGeom prst="rect">
            <a:avLst/>
          </a:prstGeom>
        </p:spPr>
      </p:pic>
      <p:sp>
        <p:nvSpPr>
          <p:cNvPr id="15" name="Ellipszis 14">
            <a:extLst>
              <a:ext uri="{FF2B5EF4-FFF2-40B4-BE49-F238E27FC236}">
                <a16:creationId xmlns:a16="http://schemas.microsoft.com/office/drawing/2014/main" xmlns="" id="{BD7F3DB2-C01D-4F9E-A9A4-0FCDD8552167}"/>
              </a:ext>
            </a:extLst>
          </p:cNvPr>
          <p:cNvSpPr/>
          <p:nvPr/>
        </p:nvSpPr>
        <p:spPr>
          <a:xfrm>
            <a:off x="1672390" y="2791326"/>
            <a:ext cx="8313820" cy="9005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BE365B03-7AC3-41F3-BD23-5A5FA12822E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43109" y="2883568"/>
            <a:ext cx="1790700" cy="524473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xmlns="" id="{2D169FCF-2B1A-4929-B461-66A2EBACA9A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051600" y="156423"/>
            <a:ext cx="819558" cy="127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xmlns="" id="{FF8D15B6-7302-4247-A778-D366919D69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341" b="14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19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21C64BB6-9E43-4FEC-8BF6-2455F2F37E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080" y="256674"/>
            <a:ext cx="10873120" cy="287153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6344001-C2C6-483E-BC40-88E0528DAA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080" y="3128210"/>
            <a:ext cx="11273840" cy="2997668"/>
          </a:xfrm>
          <a:prstGeom prst="rect">
            <a:avLst/>
          </a:prstGeom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xmlns="" id="{7D26DCCC-8FF8-4D16-B69C-02AA8DD2BC11}"/>
              </a:ext>
            </a:extLst>
          </p:cNvPr>
          <p:cNvCxnSpPr>
            <a:cxnSpLocks/>
          </p:cNvCxnSpPr>
          <p:nvPr/>
        </p:nvCxnSpPr>
        <p:spPr>
          <a:xfrm>
            <a:off x="3449053" y="1692442"/>
            <a:ext cx="0" cy="37699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xmlns="" id="{DC80496E-5DED-4396-BDFE-F23A71A81EBB}"/>
              </a:ext>
            </a:extLst>
          </p:cNvPr>
          <p:cNvCxnSpPr>
            <a:cxnSpLocks/>
          </p:cNvCxnSpPr>
          <p:nvPr/>
        </p:nvCxnSpPr>
        <p:spPr>
          <a:xfrm>
            <a:off x="3248526" y="2173705"/>
            <a:ext cx="0" cy="37699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xmlns="" id="{9185EFF0-C90D-44E8-95FA-4E4AACA61A89}"/>
              </a:ext>
            </a:extLst>
          </p:cNvPr>
          <p:cNvCxnSpPr>
            <a:cxnSpLocks/>
          </p:cNvCxnSpPr>
          <p:nvPr/>
        </p:nvCxnSpPr>
        <p:spPr>
          <a:xfrm>
            <a:off x="5558590" y="2085474"/>
            <a:ext cx="0" cy="37699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xmlns="" id="{AC3A4B25-D716-4A62-BC71-A33EE865B0D3}"/>
              </a:ext>
            </a:extLst>
          </p:cNvPr>
          <p:cNvCxnSpPr>
            <a:cxnSpLocks/>
          </p:cNvCxnSpPr>
          <p:nvPr/>
        </p:nvCxnSpPr>
        <p:spPr>
          <a:xfrm>
            <a:off x="8173453" y="2550695"/>
            <a:ext cx="0" cy="37699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xmlns="" id="{7B1311A7-F617-462D-9E13-D16DDD1BCC63}"/>
              </a:ext>
            </a:extLst>
          </p:cNvPr>
          <p:cNvCxnSpPr>
            <a:cxnSpLocks/>
          </p:cNvCxnSpPr>
          <p:nvPr/>
        </p:nvCxnSpPr>
        <p:spPr>
          <a:xfrm>
            <a:off x="8871285" y="3601452"/>
            <a:ext cx="0" cy="37699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xmlns="" id="{670C1B67-EC72-468A-B322-46BB23D11707}"/>
              </a:ext>
            </a:extLst>
          </p:cNvPr>
          <p:cNvCxnSpPr>
            <a:cxnSpLocks/>
          </p:cNvCxnSpPr>
          <p:nvPr/>
        </p:nvCxnSpPr>
        <p:spPr>
          <a:xfrm>
            <a:off x="2334126" y="4627044"/>
            <a:ext cx="0" cy="37699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xmlns="" id="{DEDFC1EE-CA26-40A9-897C-B25158D7427E}"/>
              </a:ext>
            </a:extLst>
          </p:cNvPr>
          <p:cNvCxnSpPr>
            <a:cxnSpLocks/>
          </p:cNvCxnSpPr>
          <p:nvPr/>
        </p:nvCxnSpPr>
        <p:spPr>
          <a:xfrm>
            <a:off x="8871285" y="4627044"/>
            <a:ext cx="0" cy="37699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xmlns="" id="{38D2C4D9-D99D-42B8-BC5A-913D81D9133D}"/>
              </a:ext>
            </a:extLst>
          </p:cNvPr>
          <p:cNvCxnSpPr>
            <a:cxnSpLocks/>
          </p:cNvCxnSpPr>
          <p:nvPr/>
        </p:nvCxnSpPr>
        <p:spPr>
          <a:xfrm>
            <a:off x="5558590" y="5077326"/>
            <a:ext cx="0" cy="37699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xmlns="" id="{FBA48F81-F881-4FED-B635-DE6FB64A8E96}"/>
              </a:ext>
            </a:extLst>
          </p:cNvPr>
          <p:cNvCxnSpPr>
            <a:cxnSpLocks/>
          </p:cNvCxnSpPr>
          <p:nvPr/>
        </p:nvCxnSpPr>
        <p:spPr>
          <a:xfrm>
            <a:off x="2919664" y="5458327"/>
            <a:ext cx="0" cy="37699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xmlns="" id="{8134F62B-F0F0-4EE7-B8E4-10D9C21D80FE}"/>
              </a:ext>
            </a:extLst>
          </p:cNvPr>
          <p:cNvCxnSpPr>
            <a:cxnSpLocks/>
          </p:cNvCxnSpPr>
          <p:nvPr/>
        </p:nvCxnSpPr>
        <p:spPr>
          <a:xfrm>
            <a:off x="9761621" y="5454316"/>
            <a:ext cx="0" cy="37699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432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67DC04C6-B5FB-471C-A744-09ED7618FC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889" y="472966"/>
            <a:ext cx="6350766" cy="31068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BF64B9A8-373F-4600-A4D3-04255B064A9D}"/>
              </a:ext>
            </a:extLst>
          </p:cNvPr>
          <p:cNvSpPr txBox="1"/>
          <p:nvPr/>
        </p:nvSpPr>
        <p:spPr>
          <a:xfrm>
            <a:off x="9664262" y="472966"/>
            <a:ext cx="123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Mf. 8. oldal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1433FA02-3C2E-4174-8D4E-7D6EB5C369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5655" y="2324921"/>
            <a:ext cx="49625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33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</Words>
  <Application>Microsoft Office PowerPoint</Application>
  <PresentationFormat>Egyéni</PresentationFormat>
  <Paragraphs>4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OLVASÁS 12. óra A fonó</vt:lpstr>
      <vt:lpstr>2. dia</vt:lpstr>
      <vt:lpstr>3. dia</vt:lpstr>
      <vt:lpstr>4. dia</vt:lpstr>
      <vt:lpstr>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OLVASÁS 12. óra A fonó</dc:title>
  <dc:creator>EDU_VTOR_8756@sulid.hu</dc:creator>
  <cp:lastModifiedBy>user</cp:lastModifiedBy>
  <cp:revision>1</cp:revision>
  <dcterms:created xsi:type="dcterms:W3CDTF">2021-09-20T15:16:28Z</dcterms:created>
  <dcterms:modified xsi:type="dcterms:W3CDTF">2021-09-20T20:24:16Z</dcterms:modified>
</cp:coreProperties>
</file>