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60" r:id="rId4"/>
    <p:sldId id="261" r:id="rId5"/>
    <p:sldId id="263" r:id="rId6"/>
    <p:sldId id="264" r:id="rId7"/>
    <p:sldId id="271" r:id="rId8"/>
    <p:sldId id="262" r:id="rId9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7E03411-58E2-43FD-AE1D-AD77DFF8CB2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2016. 08. 24.</a:t>
            </a:r>
            <a:endParaRPr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Mintaszöveg szerkesztése</a:t>
            </a:r>
          </a:p>
          <a:p>
            <a:pPr lvl="1" rtl="0"/>
            <a:r>
              <a:t>Második szint</a:t>
            </a:r>
          </a:p>
          <a:p>
            <a:pPr lvl="2" rtl="0"/>
            <a:r>
              <a:t>Harmadik szint</a:t>
            </a:r>
          </a:p>
          <a:p>
            <a:pPr lvl="3" rtl="0"/>
            <a:r>
              <a:t>Negyedik szint</a:t>
            </a:r>
          </a:p>
          <a:p>
            <a:pPr lvl="4" rtl="0"/>
            <a:r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8DC57A8-AE18-4654-B6AF-04B3577165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smtClean="0"/>
              <a:t>Kattintson ide az alcím mintájának szerkesztéséhez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>
              <a:defRPr sz="2400"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84" name="83. csoport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98" name="97. csoport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grpSp>
        <p:nvGrpSpPr>
          <p:cNvPr id="112" name="111. csoport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126" name="Szöveg hely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hu-HU" smtClean="0"/>
              <a:t>Mintacím szerkesztése</a:t>
            </a:r>
            <a:endParaRPr dirty="0"/>
          </a:p>
        </p:txBody>
      </p:sp>
      <p:grpSp>
        <p:nvGrpSpPr>
          <p:cNvPr id="8" name="7. csoport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Szabadkézi sokszög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Szabadkézi sokszög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10. csoport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Szabadkézi sokszög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Szabadkézi sokszög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Szabadkézi sokszög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Kép helyőrzője 2" descr="Üres helyőrző kép hozzáadásához. Kattintson a helyőrzőre, és jelölje ki a hozzáadni kívánt képet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hu-HU" smtClean="0"/>
              <a:t>Mintaszöveg szerkesztése</a:t>
            </a:r>
          </a:p>
          <a:p>
            <a:pPr lvl="1" rtl="0"/>
            <a:r>
              <a:rPr lang="hu-HU" smtClean="0"/>
              <a:t>Második szint</a:t>
            </a:r>
          </a:p>
          <a:p>
            <a:pPr lvl="2" rtl="0"/>
            <a:r>
              <a:rPr lang="hu-HU" smtClean="0"/>
              <a:t>Harmadik szint</a:t>
            </a:r>
          </a:p>
          <a:p>
            <a:pPr lvl="3" rtl="0"/>
            <a:r>
              <a:rPr lang="hu-HU" smtClean="0"/>
              <a:t>Negyedik szint</a:t>
            </a:r>
          </a:p>
          <a:p>
            <a:pPr lvl="4" rtl="0"/>
            <a:r>
              <a:rPr lang="hu-HU" smtClean="0"/>
              <a:t>Ötödik szint</a:t>
            </a:r>
            <a:endParaRPr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ét kép képaláírások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9" name="8. csoport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39" name="Szöveg hely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22" name="21. csoport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Kép helyőrzője 33" descr="Üres helyőrző kép hozzáadásához. Kattintson a helyőrzőre, és jelölje ki a hozzáadni kívánt képet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40" name="Szöveg hely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árom 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smtClean="0"/>
              <a:t>Mintacím szerkesztése</a:t>
            </a:r>
            <a:endParaRPr lang="hu"/>
          </a:p>
        </p:txBody>
      </p:sp>
      <p:grpSp>
        <p:nvGrpSpPr>
          <p:cNvPr id="52" name="51. csoport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1" name="Szöveg hely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84" name="83. csoport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2" name="Szöveg hely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grpSp>
        <p:nvGrpSpPr>
          <p:cNvPr id="97" name="96. csoport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Szabadkézi sokszög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Szabadkézi sokszög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Szabadkézi sokszög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Szabadkézi sokszög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Szabadkézi sokszög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Szabadkézi sokszög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Szabadkézi sokszög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Szabadkézi sokszög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Szabadkézi sokszög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Szabadkézi sokszög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Szabadkézi sokszög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Szabadkézi sokszög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Kép helyőrzője 33" descr="Üres helyőrző kép hozzáadásához. Kattintson a helyőrzőre, és jelölje ki a hozzáadni kívánt képet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hu-HU" smtClean="0"/>
              <a:t>Kép beszúrásához kattintson az ikonra</a:t>
            </a:r>
            <a:endParaRPr dirty="0"/>
          </a:p>
        </p:txBody>
      </p:sp>
      <p:sp>
        <p:nvSpPr>
          <p:cNvPr id="83" name="Szöveg hely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smtClean="0"/>
              <a:t>Mintaszöveg szerkesztése</a:t>
            </a:r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 rtl="0"/>
              <a:t>‹#›</a:t>
            </a:fld>
            <a:endParaRPr/>
          </a:p>
        </p:txBody>
      </p:sp>
      <p:sp>
        <p:nvSpPr>
          <p:cNvPr id="7" name="Élőláb hely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2016. 08. 24.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"/>
              <a:t>Mintacím szerkesztése</a:t>
            </a:r>
            <a:endParaRPr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/>
              <a:t>Mintaszöveg szerkesztése</a:t>
            </a:r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 rtl="0"/>
              <a:t>‹#›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2016. 08. 24.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A kijelentő és kérdő mondat gyakorlása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Szükséged lesz a nyelvtan füzetedre.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1065212" y="1089891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nyelvtan füzetedben 5 feladatot kell megoldanod az utasítások alapján.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Hagyj ki 1 sort az előző munkád után!</a:t>
            </a:r>
            <a:b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Majd írd fel a címet!                           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Tartalom helye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1274" y="2567930"/>
            <a:ext cx="8460508" cy="309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158" y="185182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hu" dirty="0" smtClean="0"/>
              <a:t>. </a:t>
            </a: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Olvasd el figyelmesen a mondatokat!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Írd le a füzetedbe, hogy milyen mondatvégi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írásjellel egészítenéd ki a mondatot (? .)!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(A mondatot nem kell leírnod.)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Írd az írásjel után, hogy kérdő mondat vagy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kijelentő mondat.                                       8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39278" y="3252788"/>
            <a:ext cx="9264939" cy="2478520"/>
          </a:xfrm>
        </p:spPr>
        <p:txBody>
          <a:bodyPr rtlCol="0"/>
          <a:lstStyle/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Miért könnyes Tibor szeme          _______________mondat   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Elhagyta a pénzét                           _______________mondat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Segítek megkeresni                        _______________ mondat</a:t>
            </a:r>
          </a:p>
          <a:p>
            <a:pPr marL="0" indent="0" rtl="0">
              <a:buNone/>
            </a:pP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- Biztosan örülne neki                      _______________ mondat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888508" y="3303997"/>
            <a:ext cx="438729" cy="3914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3856182" y="3858502"/>
            <a:ext cx="471055" cy="3538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3856182" y="4445279"/>
            <a:ext cx="508000" cy="3802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3856182" y="5004874"/>
            <a:ext cx="508000" cy="3971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923300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0485" y="317773"/>
            <a:ext cx="10058402" cy="1219200"/>
          </a:xfrm>
        </p:spPr>
        <p:txBody>
          <a:bodyPr rtlCol="0"/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2. Írd le a következő mondatot szavakra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tagolva a füzetbe!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9094788" cy="4187952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h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Éjjelszépenragyogtakacsillagokazégen.</a:t>
            </a:r>
            <a:endParaRPr lang="hu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3063208"/>
            <a:ext cx="6908799" cy="205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4694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88290" y="97055"/>
            <a:ext cx="9688946" cy="1985819"/>
          </a:xfrm>
        </p:spPr>
        <p:txBody>
          <a:bodyPr rtlCol="0">
            <a:normAutofit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3. Bontsd mondatokra az alábbi szöveget!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Másold le helyesen a mondatokat!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9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27937" y="2265218"/>
            <a:ext cx="8840790" cy="2352964"/>
          </a:xfrm>
        </p:spPr>
        <p:txBody>
          <a:bodyPr rtlCol="0"/>
          <a:lstStyle/>
          <a:p>
            <a:pPr rtl="0"/>
            <a:r>
              <a:rPr lang="hu-HU" dirty="0" smtClean="0">
                <a:latin typeface="Calibri" panose="020F0502020204030204" pitchFamily="34" charset="0"/>
                <a:cs typeface="Calibri" panose="020F0502020204030204" pitchFamily="34" charset="0"/>
              </a:rPr>
              <a:t>a   seregély   társas   természetű   madár  faodúban   fészkel   kitűnően utánozza   más   madarak   hangját</a:t>
            </a:r>
          </a:p>
          <a:p>
            <a:pPr rtl="0"/>
            <a:endParaRPr 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733" y="3096372"/>
            <a:ext cx="7167994" cy="17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5748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5902" y="73544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4. Alkoss kijelentő mondatot az alábbi szavak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felhasználásával! (Minden szót fel kell használnod!)                  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8535970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szünidőt    falun     Marika    a   töltötte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t="11759" r="56921" b="69356"/>
          <a:stretch/>
        </p:blipFill>
        <p:spPr>
          <a:xfrm>
            <a:off x="1069975" y="3177309"/>
            <a:ext cx="7917007" cy="195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74039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35902" y="735446"/>
            <a:ext cx="10058402" cy="1219200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4. Alkoss kérdő mondatot az alábbi szavak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felhasználásával! (Minden szót fel kell használnod!)                                             </a:t>
            </a:r>
            <a:b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3 p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8535970" cy="823912"/>
          </a:xfrm>
        </p:spPr>
        <p:txBody>
          <a:bodyPr rtlCol="0">
            <a:normAutofit/>
          </a:bodyPr>
          <a:lstStyle/>
          <a:p>
            <a:pPr algn="ctr" rtl="0"/>
            <a:r>
              <a:rPr lang="hu-HU" sz="3600" b="0" dirty="0"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hu-HU" sz="36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eckét       -e      a       megírtad</a:t>
            </a:r>
            <a:endParaRPr lang="en-US" sz="36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93292" y="2900363"/>
            <a:ext cx="8461907" cy="215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977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hu" dirty="0" smtClean="0">
                <a:latin typeface="Calibri" panose="020F0502020204030204" pitchFamily="34" charset="0"/>
                <a:cs typeface="Calibri" panose="020F0502020204030204" pitchFamily="34" charset="0"/>
              </a:rPr>
              <a:t>Örülök, hogy együtt dolgoztunk! </a:t>
            </a:r>
            <a:endParaRPr lang="h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Kép helyőrzője 8" descr="Három, a szabadban játszó, egymás kezét fogó gyerek esőkabátban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rmészeti ábra (16x9)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Természetbarát bemutató illusztrált tájképpel (szélesvásznú)</Template>
  <TotalTime>66</TotalTime>
  <Words>117</Words>
  <Application>Microsoft Office PowerPoint</Application>
  <PresentationFormat>Egyéni</PresentationFormat>
  <Paragraphs>17</Paragraphs>
  <Slides>8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Természeti ábra (16x9)</vt:lpstr>
      <vt:lpstr>A kijelentő és kérdő mondat gyakorlása</vt:lpstr>
      <vt:lpstr>A nyelvtan füzetedben 5 feladatot kell megoldanod az utasítások alapján. Hagyj ki 1 sort az előző munkád után! Majd írd fel a címet!                           </vt:lpstr>
      <vt:lpstr>1. Olvasd el figyelmesen a mondatokat!      Írd le a füzetedbe, hogy milyen mondatvégi      írásjellel egészítenéd ki a mondatot (? .)!      (A mondatot nem kell leírnod.)     Írd az írásjel után, hogy kérdő mondat vagy          kijelentő mondat.                                       8 p</vt:lpstr>
      <vt:lpstr>2. Írd le a következő mondatot szavakra      tagolva a füzetbe!                             3 p</vt:lpstr>
      <vt:lpstr>3. Bontsd mondatokra az alábbi szöveget!       Másold le helyesen a mondatokat!                                                                                                 9 p</vt:lpstr>
      <vt:lpstr>4. Alkoss kijelentő mondatot az alábbi szavak      felhasználásával! (Minden szót fel kell használnod!)                                                                                                                                                3 p</vt:lpstr>
      <vt:lpstr>4. Alkoss kérdő mondatot az alábbi szavak      felhasználásával! (Minden szót fel kell használnod!)                                                                                                                                                3 p</vt:lpstr>
      <vt:lpstr>Örülök, hogy együtt dolgoztunk!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kijelentő és kérdő mondat gyakorlása</dc:title>
  <dc:creator>Király Ákosné</dc:creator>
  <cp:lastModifiedBy>user</cp:lastModifiedBy>
  <cp:revision>6</cp:revision>
  <dcterms:created xsi:type="dcterms:W3CDTF">2020-05-03T18:16:26Z</dcterms:created>
  <dcterms:modified xsi:type="dcterms:W3CDTF">2021-05-18T14:53:32Z</dcterms:modified>
</cp:coreProperties>
</file>