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7" r:id="rId4"/>
    <p:sldId id="276" r:id="rId5"/>
    <p:sldId id="282" r:id="rId6"/>
    <p:sldId id="278" r:id="rId7"/>
    <p:sldId id="264" r:id="rId8"/>
    <p:sldId id="265" r:id="rId9"/>
    <p:sldId id="266" r:id="rId10"/>
    <p:sldId id="283" r:id="rId11"/>
    <p:sldId id="284" r:id="rId12"/>
    <p:sldId id="285" r:id="rId13"/>
    <p:sldId id="287" r:id="rId14"/>
    <p:sldId id="279" r:id="rId15"/>
    <p:sldId id="286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DCD27-BA11-46DF-B278-FC1986D1FD96}" v="421" dt="2021-10-08T10:43:38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erjesiemese@sulid.hu" userId="4b2c7c0c-595c-48a6-ad42-45863e19ce27" providerId="ADAL" clId="{5CADCD27-BA11-46DF-B278-FC1986D1FD96}"/>
    <pc:docChg chg="undo custSel addSld delSld modSld sldOrd">
      <pc:chgData name="eperjesiemese@sulid.hu" userId="4b2c7c0c-595c-48a6-ad42-45863e19ce27" providerId="ADAL" clId="{5CADCD27-BA11-46DF-B278-FC1986D1FD96}" dt="2021-10-08T10:43:38.219" v="1939"/>
      <pc:docMkLst>
        <pc:docMk/>
      </pc:docMkLst>
      <pc:sldChg chg="modSp del mod">
        <pc:chgData name="eperjesiemese@sulid.hu" userId="4b2c7c0c-595c-48a6-ad42-45863e19ce27" providerId="ADAL" clId="{5CADCD27-BA11-46DF-B278-FC1986D1FD96}" dt="2021-10-06T15:50:58.356" v="872" actId="2696"/>
        <pc:sldMkLst>
          <pc:docMk/>
          <pc:sldMk cId="2661408787" sldId="256"/>
        </pc:sldMkLst>
        <pc:spChg chg="mod">
          <ac:chgData name="eperjesiemese@sulid.hu" userId="4b2c7c0c-595c-48a6-ad42-45863e19ce27" providerId="ADAL" clId="{5CADCD27-BA11-46DF-B278-FC1986D1FD96}" dt="2021-10-06T15:08:20.272" v="294" actId="21"/>
          <ac:spMkLst>
            <pc:docMk/>
            <pc:sldMk cId="2661408787" sldId="256"/>
            <ac:spMk id="2" creationId="{2B3A7677-C7B5-42FE-96AE-9D69E54871D0}"/>
          </ac:spMkLst>
        </pc:spChg>
      </pc:sldChg>
      <pc:sldChg chg="del ord">
        <pc:chgData name="eperjesiemese@sulid.hu" userId="4b2c7c0c-595c-48a6-ad42-45863e19ce27" providerId="ADAL" clId="{5CADCD27-BA11-46DF-B278-FC1986D1FD96}" dt="2021-10-06T15:46:14.441" v="828" actId="2696"/>
        <pc:sldMkLst>
          <pc:docMk/>
          <pc:sldMk cId="2387321892" sldId="257"/>
        </pc:sldMkLst>
      </pc:sldChg>
      <pc:sldChg chg="addSp delSp modSp del mod">
        <pc:chgData name="eperjesiemese@sulid.hu" userId="4b2c7c0c-595c-48a6-ad42-45863e19ce27" providerId="ADAL" clId="{5CADCD27-BA11-46DF-B278-FC1986D1FD96}" dt="2021-10-08T09:05:27.870" v="1296" actId="2696"/>
        <pc:sldMkLst>
          <pc:docMk/>
          <pc:sldMk cId="3155131898" sldId="258"/>
        </pc:sldMkLst>
        <pc:spChg chg="del">
          <ac:chgData name="eperjesiemese@sulid.hu" userId="4b2c7c0c-595c-48a6-ad42-45863e19ce27" providerId="ADAL" clId="{5CADCD27-BA11-46DF-B278-FC1986D1FD96}" dt="2021-10-08T09:04:18.858" v="1278" actId="21"/>
          <ac:spMkLst>
            <pc:docMk/>
            <pc:sldMk cId="3155131898" sldId="258"/>
            <ac:spMk id="3" creationId="{B3675F9A-4018-4D51-8956-261C4BDFB359}"/>
          </ac:spMkLst>
        </pc:spChg>
        <pc:spChg chg="add del mod">
          <ac:chgData name="eperjesiemese@sulid.hu" userId="4b2c7c0c-595c-48a6-ad42-45863e19ce27" providerId="ADAL" clId="{5CADCD27-BA11-46DF-B278-FC1986D1FD96}" dt="2021-10-08T09:04:03.148" v="1274" actId="21"/>
          <ac:spMkLst>
            <pc:docMk/>
            <pc:sldMk cId="3155131898" sldId="258"/>
            <ac:spMk id="4" creationId="{E35A7529-ED46-47F3-A12B-E34D74748797}"/>
          </ac:spMkLst>
        </pc:spChg>
      </pc:sldChg>
      <pc:sldChg chg="del">
        <pc:chgData name="eperjesiemese@sulid.hu" userId="4b2c7c0c-595c-48a6-ad42-45863e19ce27" providerId="ADAL" clId="{5CADCD27-BA11-46DF-B278-FC1986D1FD96}" dt="2021-10-06T15:49:29.498" v="859" actId="2696"/>
        <pc:sldMkLst>
          <pc:docMk/>
          <pc:sldMk cId="3300221562" sldId="259"/>
        </pc:sldMkLst>
      </pc:sldChg>
      <pc:sldChg chg="delSp del mod">
        <pc:chgData name="eperjesiemese@sulid.hu" userId="4b2c7c0c-595c-48a6-ad42-45863e19ce27" providerId="ADAL" clId="{5CADCD27-BA11-46DF-B278-FC1986D1FD96}" dt="2021-10-08T09:05:33.036" v="1298" actId="2696"/>
        <pc:sldMkLst>
          <pc:docMk/>
          <pc:sldMk cId="2644705533" sldId="260"/>
        </pc:sldMkLst>
        <pc:spChg chg="del">
          <ac:chgData name="eperjesiemese@sulid.hu" userId="4b2c7c0c-595c-48a6-ad42-45863e19ce27" providerId="ADAL" clId="{5CADCD27-BA11-46DF-B278-FC1986D1FD96}" dt="2021-10-08T09:04:49.221" v="1283" actId="21"/>
          <ac:spMkLst>
            <pc:docMk/>
            <pc:sldMk cId="2644705533" sldId="260"/>
            <ac:spMk id="3" creationId="{E4E21112-ECF9-4F66-BDBA-85B9A830F8F7}"/>
          </ac:spMkLst>
        </pc:spChg>
      </pc:sldChg>
      <pc:sldChg chg="del">
        <pc:chgData name="eperjesiemese@sulid.hu" userId="4b2c7c0c-595c-48a6-ad42-45863e19ce27" providerId="ADAL" clId="{5CADCD27-BA11-46DF-B278-FC1986D1FD96}" dt="2021-10-06T15:49:38.040" v="860" actId="2696"/>
        <pc:sldMkLst>
          <pc:docMk/>
          <pc:sldMk cId="1060016090" sldId="261"/>
        </pc:sldMkLst>
      </pc:sldChg>
      <pc:sldChg chg="modSp add del mod">
        <pc:chgData name="eperjesiemese@sulid.hu" userId="4b2c7c0c-595c-48a6-ad42-45863e19ce27" providerId="ADAL" clId="{5CADCD27-BA11-46DF-B278-FC1986D1FD96}" dt="2021-10-08T09:00:00.793" v="1267" actId="2696"/>
        <pc:sldMkLst>
          <pc:docMk/>
          <pc:sldMk cId="2189838266" sldId="262"/>
        </pc:sldMkLst>
        <pc:graphicFrameChg chg="mod">
          <ac:chgData name="eperjesiemese@sulid.hu" userId="4b2c7c0c-595c-48a6-ad42-45863e19ce27" providerId="ADAL" clId="{5CADCD27-BA11-46DF-B278-FC1986D1FD96}" dt="2021-10-06T16:01:57.574" v="1024" actId="1076"/>
          <ac:graphicFrameMkLst>
            <pc:docMk/>
            <pc:sldMk cId="2189838266" sldId="262"/>
            <ac:graphicFrameMk id="3" creationId="{095D02A8-0CBC-45CA-9C0A-22CC830F21FD}"/>
          </ac:graphicFrameMkLst>
        </pc:graphicFrameChg>
      </pc:sldChg>
      <pc:sldChg chg="addSp delSp modSp del mod ord">
        <pc:chgData name="eperjesiemese@sulid.hu" userId="4b2c7c0c-595c-48a6-ad42-45863e19ce27" providerId="ADAL" clId="{5CADCD27-BA11-46DF-B278-FC1986D1FD96}" dt="2021-10-06T16:01:29.854" v="1023" actId="2696"/>
        <pc:sldMkLst>
          <pc:docMk/>
          <pc:sldMk cId="1526698856" sldId="263"/>
        </pc:sldMkLst>
        <pc:spChg chg="del mod">
          <ac:chgData name="eperjesiemese@sulid.hu" userId="4b2c7c0c-595c-48a6-ad42-45863e19ce27" providerId="ADAL" clId="{5CADCD27-BA11-46DF-B278-FC1986D1FD96}" dt="2021-10-06T15:51:53.789" v="880" actId="21"/>
          <ac:spMkLst>
            <pc:docMk/>
            <pc:sldMk cId="1526698856" sldId="263"/>
            <ac:spMk id="2" creationId="{36C729CD-DBCE-4EE9-890D-A9EFF6AAF6FD}"/>
          </ac:spMkLst>
        </pc:spChg>
        <pc:spChg chg="del mod">
          <ac:chgData name="eperjesiemese@sulid.hu" userId="4b2c7c0c-595c-48a6-ad42-45863e19ce27" providerId="ADAL" clId="{5CADCD27-BA11-46DF-B278-FC1986D1FD96}" dt="2021-10-06T15:52:09.153" v="883" actId="21"/>
          <ac:spMkLst>
            <pc:docMk/>
            <pc:sldMk cId="1526698856" sldId="263"/>
            <ac:spMk id="3" creationId="{FC8D2BBF-2ADB-4F61-8DB7-969D8D8BE31C}"/>
          </ac:spMkLst>
        </pc:spChg>
        <pc:spChg chg="del mod">
          <ac:chgData name="eperjesiemese@sulid.hu" userId="4b2c7c0c-595c-48a6-ad42-45863e19ce27" providerId="ADAL" clId="{5CADCD27-BA11-46DF-B278-FC1986D1FD96}" dt="2021-10-06T15:52:23.233" v="886" actId="21"/>
          <ac:spMkLst>
            <pc:docMk/>
            <pc:sldMk cId="1526698856" sldId="263"/>
            <ac:spMk id="4" creationId="{56E8B86C-3BD3-4644-8DD5-6AC1928A8DAB}"/>
          </ac:spMkLst>
        </pc:spChg>
        <pc:spChg chg="del mod">
          <ac:chgData name="eperjesiemese@sulid.hu" userId="4b2c7c0c-595c-48a6-ad42-45863e19ce27" providerId="ADAL" clId="{5CADCD27-BA11-46DF-B278-FC1986D1FD96}" dt="2021-10-06T15:52:39.976" v="890" actId="21"/>
          <ac:spMkLst>
            <pc:docMk/>
            <pc:sldMk cId="1526698856" sldId="263"/>
            <ac:spMk id="5" creationId="{6683D55A-D8A3-4295-A89E-937F994A87DD}"/>
          </ac:spMkLst>
        </pc:spChg>
        <pc:spChg chg="del mod">
          <ac:chgData name="eperjesiemese@sulid.hu" userId="4b2c7c0c-595c-48a6-ad42-45863e19ce27" providerId="ADAL" clId="{5CADCD27-BA11-46DF-B278-FC1986D1FD96}" dt="2021-10-06T15:52:50.152" v="893" actId="21"/>
          <ac:spMkLst>
            <pc:docMk/>
            <pc:sldMk cId="1526698856" sldId="263"/>
            <ac:spMk id="6" creationId="{D8AE56E6-0CB4-4305-B3F2-1A44D198657A}"/>
          </ac:spMkLst>
        </pc:spChg>
        <pc:spChg chg="del mod">
          <ac:chgData name="eperjesiemese@sulid.hu" userId="4b2c7c0c-595c-48a6-ad42-45863e19ce27" providerId="ADAL" clId="{5CADCD27-BA11-46DF-B278-FC1986D1FD96}" dt="2021-10-06T15:53:14.943" v="898" actId="21"/>
          <ac:spMkLst>
            <pc:docMk/>
            <pc:sldMk cId="1526698856" sldId="263"/>
            <ac:spMk id="7" creationId="{F7412BD6-2720-4974-909C-2C96C148939F}"/>
          </ac:spMkLst>
        </pc:spChg>
        <pc:spChg chg="del mod">
          <ac:chgData name="eperjesiemese@sulid.hu" userId="4b2c7c0c-595c-48a6-ad42-45863e19ce27" providerId="ADAL" clId="{5CADCD27-BA11-46DF-B278-FC1986D1FD96}" dt="2021-10-06T15:53:29.137" v="901" actId="21"/>
          <ac:spMkLst>
            <pc:docMk/>
            <pc:sldMk cId="1526698856" sldId="263"/>
            <ac:spMk id="8" creationId="{E04DB248-FEA9-4568-92A9-D6FC3512C6EE}"/>
          </ac:spMkLst>
        </pc:spChg>
        <pc:spChg chg="del mod">
          <ac:chgData name="eperjesiemese@sulid.hu" userId="4b2c7c0c-595c-48a6-ad42-45863e19ce27" providerId="ADAL" clId="{5CADCD27-BA11-46DF-B278-FC1986D1FD96}" dt="2021-10-06T15:53:47.013" v="905" actId="21"/>
          <ac:spMkLst>
            <pc:docMk/>
            <pc:sldMk cId="1526698856" sldId="263"/>
            <ac:spMk id="9" creationId="{FECD8B8F-ACE4-4C9D-8659-73BDE4FBB7D1}"/>
          </ac:spMkLst>
        </pc:spChg>
        <pc:spChg chg="del mod">
          <ac:chgData name="eperjesiemese@sulid.hu" userId="4b2c7c0c-595c-48a6-ad42-45863e19ce27" providerId="ADAL" clId="{5CADCD27-BA11-46DF-B278-FC1986D1FD96}" dt="2021-10-06T15:54:00.808" v="908" actId="21"/>
          <ac:spMkLst>
            <pc:docMk/>
            <pc:sldMk cId="1526698856" sldId="263"/>
            <ac:spMk id="10" creationId="{9BEDA97A-CAAA-4843-9D3F-6F12E36188AF}"/>
          </ac:spMkLst>
        </pc:spChg>
        <pc:spChg chg="del mod">
          <ac:chgData name="eperjesiemese@sulid.hu" userId="4b2c7c0c-595c-48a6-ad42-45863e19ce27" providerId="ADAL" clId="{5CADCD27-BA11-46DF-B278-FC1986D1FD96}" dt="2021-10-06T15:54:20.352" v="912" actId="21"/>
          <ac:spMkLst>
            <pc:docMk/>
            <pc:sldMk cId="1526698856" sldId="263"/>
            <ac:spMk id="11" creationId="{AE3793BF-B0B4-43DC-B478-5AB53D2DC289}"/>
          </ac:spMkLst>
        </pc:spChg>
        <pc:spChg chg="del mod">
          <ac:chgData name="eperjesiemese@sulid.hu" userId="4b2c7c0c-595c-48a6-ad42-45863e19ce27" providerId="ADAL" clId="{5CADCD27-BA11-46DF-B278-FC1986D1FD96}" dt="2021-10-06T15:54:31.196" v="915" actId="21"/>
          <ac:spMkLst>
            <pc:docMk/>
            <pc:sldMk cId="1526698856" sldId="263"/>
            <ac:spMk id="12" creationId="{0F16F31D-8564-4BEA-A97A-C147DB1D8521}"/>
          </ac:spMkLst>
        </pc:spChg>
        <pc:spChg chg="del mod">
          <ac:chgData name="eperjesiemese@sulid.hu" userId="4b2c7c0c-595c-48a6-ad42-45863e19ce27" providerId="ADAL" clId="{5CADCD27-BA11-46DF-B278-FC1986D1FD96}" dt="2021-10-06T15:54:45.015" v="918" actId="21"/>
          <ac:spMkLst>
            <pc:docMk/>
            <pc:sldMk cId="1526698856" sldId="263"/>
            <ac:spMk id="13" creationId="{A366EC25-38DE-4DC8-BCD5-63C242B05115}"/>
          </ac:spMkLst>
        </pc:spChg>
        <pc:spChg chg="mod">
          <ac:chgData name="eperjesiemese@sulid.hu" userId="4b2c7c0c-595c-48a6-ad42-45863e19ce27" providerId="ADAL" clId="{5CADCD27-BA11-46DF-B278-FC1986D1FD96}" dt="2021-10-06T15:51:39.195" v="878" actId="255"/>
          <ac:spMkLst>
            <pc:docMk/>
            <pc:sldMk cId="1526698856" sldId="263"/>
            <ac:spMk id="14" creationId="{43494A1F-F3B8-48C1-B77B-D19EF892722D}"/>
          </ac:spMkLst>
        </pc:spChg>
        <pc:spChg chg="del mod">
          <ac:chgData name="eperjesiemese@sulid.hu" userId="4b2c7c0c-595c-48a6-ad42-45863e19ce27" providerId="ADAL" clId="{5CADCD27-BA11-46DF-B278-FC1986D1FD96}" dt="2021-10-06T15:56:24.988" v="943" actId="21"/>
          <ac:spMkLst>
            <pc:docMk/>
            <pc:sldMk cId="1526698856" sldId="263"/>
            <ac:spMk id="15" creationId="{FB1239EA-1945-4336-AC99-813C75811D23}"/>
          </ac:spMkLst>
        </pc:spChg>
        <pc:spChg chg="add del mod">
          <ac:chgData name="eperjesiemese@sulid.hu" userId="4b2c7c0c-595c-48a6-ad42-45863e19ce27" providerId="ADAL" clId="{5CADCD27-BA11-46DF-B278-FC1986D1FD96}" dt="2021-10-06T15:54:58.684" v="921" actId="21"/>
          <ac:spMkLst>
            <pc:docMk/>
            <pc:sldMk cId="1526698856" sldId="263"/>
            <ac:spMk id="16" creationId="{F9679C1A-BB96-4F04-BE05-0F85805EF57D}"/>
          </ac:spMkLst>
        </pc:spChg>
        <pc:spChg chg="add del mod">
          <ac:chgData name="eperjesiemese@sulid.hu" userId="4b2c7c0c-595c-48a6-ad42-45863e19ce27" providerId="ADAL" clId="{5CADCD27-BA11-46DF-B278-FC1986D1FD96}" dt="2021-10-06T15:55:56.056" v="938" actId="21"/>
          <ac:spMkLst>
            <pc:docMk/>
            <pc:sldMk cId="1526698856" sldId="263"/>
            <ac:spMk id="17" creationId="{7448962A-D0CE-4234-B75A-C8C67D536BA1}"/>
          </ac:spMkLst>
        </pc:spChg>
      </pc:sldChg>
      <pc:sldChg chg="addSp delSp modSp mod ord modTransition">
        <pc:chgData name="eperjesiemese@sulid.hu" userId="4b2c7c0c-595c-48a6-ad42-45863e19ce27" providerId="ADAL" clId="{5CADCD27-BA11-46DF-B278-FC1986D1FD96}" dt="2021-10-08T09:34:59.560" v="1715"/>
        <pc:sldMkLst>
          <pc:docMk/>
          <pc:sldMk cId="3028661156" sldId="264"/>
        </pc:sldMkLst>
        <pc:spChg chg="add mod">
          <ac:chgData name="eperjesiemese@sulid.hu" userId="4b2c7c0c-595c-48a6-ad42-45863e19ce27" providerId="ADAL" clId="{5CADCD27-BA11-46DF-B278-FC1986D1FD96}" dt="2021-10-06T15:49:01.952" v="856" actId="1076"/>
          <ac:spMkLst>
            <pc:docMk/>
            <pc:sldMk cId="3028661156" sldId="264"/>
            <ac:spMk id="2" creationId="{E559BB69-2254-417F-B321-C5479F53E746}"/>
          </ac:spMkLst>
        </pc:spChg>
        <pc:spChg chg="mod">
          <ac:chgData name="eperjesiemese@sulid.hu" userId="4b2c7c0c-595c-48a6-ad42-45863e19ce27" providerId="ADAL" clId="{5CADCD27-BA11-46DF-B278-FC1986D1FD96}" dt="2021-10-06T15:48:36.994" v="847" actId="207"/>
          <ac:spMkLst>
            <pc:docMk/>
            <pc:sldMk cId="3028661156" sldId="264"/>
            <ac:spMk id="3" creationId="{3D3F30E0-81C2-4BA7-981F-9D73757CFE87}"/>
          </ac:spMkLst>
        </pc:spChg>
        <pc:spChg chg="del">
          <ac:chgData name="eperjesiemese@sulid.hu" userId="4b2c7c0c-595c-48a6-ad42-45863e19ce27" providerId="ADAL" clId="{5CADCD27-BA11-46DF-B278-FC1986D1FD96}" dt="2021-10-06T07:54:15.347" v="155" actId="478"/>
          <ac:spMkLst>
            <pc:docMk/>
            <pc:sldMk cId="3028661156" sldId="264"/>
            <ac:spMk id="21" creationId="{FBC4B5BB-73EC-4D5B-B323-14D6C9DE8D93}"/>
          </ac:spMkLst>
        </pc:spChg>
        <pc:spChg chg="del">
          <ac:chgData name="eperjesiemese@sulid.hu" userId="4b2c7c0c-595c-48a6-ad42-45863e19ce27" providerId="ADAL" clId="{5CADCD27-BA11-46DF-B278-FC1986D1FD96}" dt="2021-10-06T07:54:12.792" v="154" actId="478"/>
          <ac:spMkLst>
            <pc:docMk/>
            <pc:sldMk cId="3028661156" sldId="264"/>
            <ac:spMk id="23" creationId="{A047331A-DDFD-42A2-AF03-2AEE995C3E2A}"/>
          </ac:spMkLst>
        </pc:spChg>
        <pc:spChg chg="del">
          <ac:chgData name="eperjesiemese@sulid.hu" userId="4b2c7c0c-595c-48a6-ad42-45863e19ce27" providerId="ADAL" clId="{5CADCD27-BA11-46DF-B278-FC1986D1FD96}" dt="2021-10-06T07:54:08.780" v="153" actId="478"/>
          <ac:spMkLst>
            <pc:docMk/>
            <pc:sldMk cId="3028661156" sldId="264"/>
            <ac:spMk id="27" creationId="{EADC6ABC-B09B-498D-82EC-536AFDAAFC74}"/>
          </ac:spMkLst>
        </pc:spChg>
      </pc:sldChg>
      <pc:sldChg chg="addSp modSp mod ord modTransition setBg">
        <pc:chgData name="eperjesiemese@sulid.hu" userId="4b2c7c0c-595c-48a6-ad42-45863e19ce27" providerId="ADAL" clId="{5CADCD27-BA11-46DF-B278-FC1986D1FD96}" dt="2021-10-08T09:54:28.238" v="1911"/>
        <pc:sldMkLst>
          <pc:docMk/>
          <pc:sldMk cId="2038514450" sldId="265"/>
        </pc:sldMkLst>
        <pc:spChg chg="add">
          <ac:chgData name="eperjesiemese@sulid.hu" userId="4b2c7c0c-595c-48a6-ad42-45863e19ce27" providerId="ADAL" clId="{5CADCD27-BA11-46DF-B278-FC1986D1FD96}" dt="2021-10-06T08:00:01.484" v="181" actId="26606"/>
          <ac:spMkLst>
            <pc:docMk/>
            <pc:sldMk cId="2038514450" sldId="265"/>
            <ac:spMk id="14" creationId="{FABB624F-BF77-4AE1-B71D-2D681D4731B8}"/>
          </ac:spMkLst>
        </pc:spChg>
        <pc:picChg chg="mod">
          <ac:chgData name="eperjesiemese@sulid.hu" userId="4b2c7c0c-595c-48a6-ad42-45863e19ce27" providerId="ADAL" clId="{5CADCD27-BA11-46DF-B278-FC1986D1FD96}" dt="2021-10-06T08:00:01.484" v="181" actId="26606"/>
          <ac:picMkLst>
            <pc:docMk/>
            <pc:sldMk cId="2038514450" sldId="265"/>
            <ac:picMk id="5" creationId="{A3ED02AA-A98D-4A02-99D9-F6796AB36A0B}"/>
          </ac:picMkLst>
        </pc:picChg>
        <pc:picChg chg="mod">
          <ac:chgData name="eperjesiemese@sulid.hu" userId="4b2c7c0c-595c-48a6-ad42-45863e19ce27" providerId="ADAL" clId="{5CADCD27-BA11-46DF-B278-FC1986D1FD96}" dt="2021-10-06T08:00:01.484" v="181" actId="26606"/>
          <ac:picMkLst>
            <pc:docMk/>
            <pc:sldMk cId="2038514450" sldId="265"/>
            <ac:picMk id="7" creationId="{71FEC836-AD24-44F4-8016-CD518B90DDC5}"/>
          </ac:picMkLst>
        </pc:picChg>
        <pc:picChg chg="mod ord">
          <ac:chgData name="eperjesiemese@sulid.hu" userId="4b2c7c0c-595c-48a6-ad42-45863e19ce27" providerId="ADAL" clId="{5CADCD27-BA11-46DF-B278-FC1986D1FD96}" dt="2021-10-06T08:00:01.484" v="181" actId="26606"/>
          <ac:picMkLst>
            <pc:docMk/>
            <pc:sldMk cId="2038514450" sldId="265"/>
            <ac:picMk id="9" creationId="{E8B96AEB-4A3F-42AD-82CB-4FBB2DB2D76F}"/>
          </ac:picMkLst>
        </pc:picChg>
      </pc:sldChg>
      <pc:sldChg chg="addSp modSp mod ord modTransition setBg">
        <pc:chgData name="eperjesiemese@sulid.hu" userId="4b2c7c0c-595c-48a6-ad42-45863e19ce27" providerId="ADAL" clId="{5CADCD27-BA11-46DF-B278-FC1986D1FD96}" dt="2021-10-08T09:23:14.391" v="1549" actId="1076"/>
        <pc:sldMkLst>
          <pc:docMk/>
          <pc:sldMk cId="1560901160" sldId="266"/>
        </pc:sldMkLst>
        <pc:spChg chg="mod">
          <ac:chgData name="eperjesiemese@sulid.hu" userId="4b2c7c0c-595c-48a6-ad42-45863e19ce27" providerId="ADAL" clId="{5CADCD27-BA11-46DF-B278-FC1986D1FD96}" dt="2021-10-06T16:02:32.394" v="1030" actId="1076"/>
          <ac:spMkLst>
            <pc:docMk/>
            <pc:sldMk cId="1560901160" sldId="266"/>
            <ac:spMk id="4" creationId="{D03E008C-A67A-4953-B0F9-EEDA913302B5}"/>
          </ac:spMkLst>
        </pc:spChg>
        <pc:spChg chg="mod">
          <ac:chgData name="eperjesiemese@sulid.hu" userId="4b2c7c0c-595c-48a6-ad42-45863e19ce27" providerId="ADAL" clId="{5CADCD27-BA11-46DF-B278-FC1986D1FD96}" dt="2021-10-06T16:02:36.471" v="1031" actId="1076"/>
          <ac:spMkLst>
            <pc:docMk/>
            <pc:sldMk cId="1560901160" sldId="266"/>
            <ac:spMk id="5" creationId="{DAFE5E30-B6CA-4C28-89CE-6762B455D542}"/>
          </ac:spMkLst>
        </pc:spChg>
        <pc:picChg chg="mod">
          <ac:chgData name="eperjesiemese@sulid.hu" userId="4b2c7c0c-595c-48a6-ad42-45863e19ce27" providerId="ADAL" clId="{5CADCD27-BA11-46DF-B278-FC1986D1FD96}" dt="2021-10-06T16:02:28.342" v="1029" actId="1076"/>
          <ac:picMkLst>
            <pc:docMk/>
            <pc:sldMk cId="1560901160" sldId="266"/>
            <ac:picMk id="3" creationId="{3DFD079B-4D02-4FDD-95DA-39C25E4FA23F}"/>
          </ac:picMkLst>
        </pc:picChg>
        <pc:picChg chg="add mod">
          <ac:chgData name="eperjesiemese@sulid.hu" userId="4b2c7c0c-595c-48a6-ad42-45863e19ce27" providerId="ADAL" clId="{5CADCD27-BA11-46DF-B278-FC1986D1FD96}" dt="2021-10-08T09:13:18.277" v="1425" actId="1076"/>
          <ac:picMkLst>
            <pc:docMk/>
            <pc:sldMk cId="1560901160" sldId="266"/>
            <ac:picMk id="6" creationId="{46CAA546-7CEB-426C-96B1-E7D95A18CF9D}"/>
          </ac:picMkLst>
        </pc:picChg>
        <pc:picChg chg="add mod">
          <ac:chgData name="eperjesiemese@sulid.hu" userId="4b2c7c0c-595c-48a6-ad42-45863e19ce27" providerId="ADAL" clId="{5CADCD27-BA11-46DF-B278-FC1986D1FD96}" dt="2021-10-08T09:23:14.391" v="1549" actId="1076"/>
          <ac:picMkLst>
            <pc:docMk/>
            <pc:sldMk cId="1560901160" sldId="266"/>
            <ac:picMk id="7" creationId="{2C294270-AF67-4ACC-9A8F-45C9FAB5DA56}"/>
          </ac:picMkLst>
        </pc:picChg>
      </pc:sldChg>
      <pc:sldChg chg="del">
        <pc:chgData name="eperjesiemese@sulid.hu" userId="4b2c7c0c-595c-48a6-ad42-45863e19ce27" providerId="ADAL" clId="{5CADCD27-BA11-46DF-B278-FC1986D1FD96}" dt="2021-10-08T08:59:05.030" v="1262" actId="2696"/>
        <pc:sldMkLst>
          <pc:docMk/>
          <pc:sldMk cId="2879771530" sldId="267"/>
        </pc:sldMkLst>
      </pc:sldChg>
      <pc:sldChg chg="del">
        <pc:chgData name="eperjesiemese@sulid.hu" userId="4b2c7c0c-595c-48a6-ad42-45863e19ce27" providerId="ADAL" clId="{5CADCD27-BA11-46DF-B278-FC1986D1FD96}" dt="2021-10-08T08:59:49.604" v="1263" actId="2696"/>
        <pc:sldMkLst>
          <pc:docMk/>
          <pc:sldMk cId="3016038453" sldId="268"/>
        </pc:sldMkLst>
      </pc:sldChg>
      <pc:sldChg chg="del">
        <pc:chgData name="eperjesiemese@sulid.hu" userId="4b2c7c0c-595c-48a6-ad42-45863e19ce27" providerId="ADAL" clId="{5CADCD27-BA11-46DF-B278-FC1986D1FD96}" dt="2021-10-08T08:59:52.677" v="1264" actId="2696"/>
        <pc:sldMkLst>
          <pc:docMk/>
          <pc:sldMk cId="3220169944" sldId="269"/>
        </pc:sldMkLst>
      </pc:sldChg>
      <pc:sldChg chg="delSp modSp del mod ord">
        <pc:chgData name="eperjesiemese@sulid.hu" userId="4b2c7c0c-595c-48a6-ad42-45863e19ce27" providerId="ADAL" clId="{5CADCD27-BA11-46DF-B278-FC1986D1FD96}" dt="2021-10-06T15:51:03.811" v="874" actId="2696"/>
        <pc:sldMkLst>
          <pc:docMk/>
          <pc:sldMk cId="1195676436" sldId="270"/>
        </pc:sldMkLst>
        <pc:spChg chg="del mod">
          <ac:chgData name="eperjesiemese@sulid.hu" userId="4b2c7c0c-595c-48a6-ad42-45863e19ce27" providerId="ADAL" clId="{5CADCD27-BA11-46DF-B278-FC1986D1FD96}" dt="2021-10-06T15:04:45.819" v="243" actId="21"/>
          <ac:spMkLst>
            <pc:docMk/>
            <pc:sldMk cId="1195676436" sldId="270"/>
            <ac:spMk id="5" creationId="{67D94093-C024-4FEB-BB53-25FA20803705}"/>
          </ac:spMkLst>
        </pc:spChg>
        <pc:picChg chg="del">
          <ac:chgData name="eperjesiemese@sulid.hu" userId="4b2c7c0c-595c-48a6-ad42-45863e19ce27" providerId="ADAL" clId="{5CADCD27-BA11-46DF-B278-FC1986D1FD96}" dt="2021-10-06T15:07:12.971" v="277" actId="21"/>
          <ac:picMkLst>
            <pc:docMk/>
            <pc:sldMk cId="1195676436" sldId="270"/>
            <ac:picMk id="3" creationId="{FC0925E3-D0AE-4FEE-B016-E1B953E50DE9}"/>
          </ac:picMkLst>
        </pc:picChg>
      </pc:sldChg>
      <pc:sldChg chg="addSp delSp modSp del mod setBg">
        <pc:chgData name="eperjesiemese@sulid.hu" userId="4b2c7c0c-595c-48a6-ad42-45863e19ce27" providerId="ADAL" clId="{5CADCD27-BA11-46DF-B278-FC1986D1FD96}" dt="2021-10-06T15:51:00.931" v="873" actId="2696"/>
        <pc:sldMkLst>
          <pc:docMk/>
          <pc:sldMk cId="852791433" sldId="271"/>
        </pc:sldMkLst>
        <pc:spChg chg="add del mod">
          <ac:chgData name="eperjesiemese@sulid.hu" userId="4b2c7c0c-595c-48a6-ad42-45863e19ce27" providerId="ADAL" clId="{5CADCD27-BA11-46DF-B278-FC1986D1FD96}" dt="2021-10-06T15:15:31.489" v="374"/>
          <ac:spMkLst>
            <pc:docMk/>
            <pc:sldMk cId="852791433" sldId="271"/>
            <ac:spMk id="2" creationId="{1E3C1A8C-99AA-4799-9A59-E7F8E6B0E542}"/>
          </ac:spMkLst>
        </pc:spChg>
        <pc:spChg chg="add del mod">
          <ac:chgData name="eperjesiemese@sulid.hu" userId="4b2c7c0c-595c-48a6-ad42-45863e19ce27" providerId="ADAL" clId="{5CADCD27-BA11-46DF-B278-FC1986D1FD96}" dt="2021-10-06T15:18:42.354" v="404" actId="21"/>
          <ac:spMkLst>
            <pc:docMk/>
            <pc:sldMk cId="852791433" sldId="271"/>
            <ac:spMk id="4" creationId="{DF5E6239-5E21-456A-B7AE-5F2E4D05A046}"/>
          </ac:spMkLst>
        </pc:spChg>
        <pc:spChg chg="del mod">
          <ac:chgData name="eperjesiemese@sulid.hu" userId="4b2c7c0c-595c-48a6-ad42-45863e19ce27" providerId="ADAL" clId="{5CADCD27-BA11-46DF-B278-FC1986D1FD96}" dt="2021-10-06T15:17:05.620" v="384" actId="21"/>
          <ac:spMkLst>
            <pc:docMk/>
            <pc:sldMk cId="852791433" sldId="271"/>
            <ac:spMk id="5" creationId="{6BF9021C-C2C5-4221-8178-A551A228CCAA}"/>
          </ac:spMkLst>
        </pc:spChg>
        <pc:spChg chg="add del mod">
          <ac:chgData name="eperjesiemese@sulid.hu" userId="4b2c7c0c-595c-48a6-ad42-45863e19ce27" providerId="ADAL" clId="{5CADCD27-BA11-46DF-B278-FC1986D1FD96}" dt="2021-10-06T15:19:09.618" v="410" actId="21"/>
          <ac:spMkLst>
            <pc:docMk/>
            <pc:sldMk cId="852791433" sldId="271"/>
            <ac:spMk id="6" creationId="{EB960847-2228-48C2-8216-01699DC040A7}"/>
          </ac:spMkLst>
        </pc:spChg>
        <pc:spChg chg="add del mod">
          <ac:chgData name="eperjesiemese@sulid.hu" userId="4b2c7c0c-595c-48a6-ad42-45863e19ce27" providerId="ADAL" clId="{5CADCD27-BA11-46DF-B278-FC1986D1FD96}" dt="2021-10-06T15:19:34.092" v="414" actId="21"/>
          <ac:spMkLst>
            <pc:docMk/>
            <pc:sldMk cId="852791433" sldId="271"/>
            <ac:spMk id="7" creationId="{1DC4A9F4-5416-4299-B2F9-C917BC22B155}"/>
          </ac:spMkLst>
        </pc:spChg>
        <pc:spChg chg="add del mod">
          <ac:chgData name="eperjesiemese@sulid.hu" userId="4b2c7c0c-595c-48a6-ad42-45863e19ce27" providerId="ADAL" clId="{5CADCD27-BA11-46DF-B278-FC1986D1FD96}" dt="2021-10-06T15:20:01.424" v="421" actId="21"/>
          <ac:spMkLst>
            <pc:docMk/>
            <pc:sldMk cId="852791433" sldId="271"/>
            <ac:spMk id="8" creationId="{F5D28282-5EEC-46D1-A59C-41F971965ADE}"/>
          </ac:spMkLst>
        </pc:spChg>
        <pc:spChg chg="add del mod">
          <ac:chgData name="eperjesiemese@sulid.hu" userId="4b2c7c0c-595c-48a6-ad42-45863e19ce27" providerId="ADAL" clId="{5CADCD27-BA11-46DF-B278-FC1986D1FD96}" dt="2021-10-06T15:20:25.083" v="426" actId="21"/>
          <ac:spMkLst>
            <pc:docMk/>
            <pc:sldMk cId="852791433" sldId="271"/>
            <ac:spMk id="9" creationId="{D663CF31-3400-43B3-9E18-0AFBB45B020A}"/>
          </ac:spMkLst>
        </pc:spChg>
        <pc:picChg chg="del mod">
          <ac:chgData name="eperjesiemese@sulid.hu" userId="4b2c7c0c-595c-48a6-ad42-45863e19ce27" providerId="ADAL" clId="{5CADCD27-BA11-46DF-B278-FC1986D1FD96}" dt="2021-10-06T15:16:17.163" v="380" actId="21"/>
          <ac:picMkLst>
            <pc:docMk/>
            <pc:sldMk cId="852791433" sldId="271"/>
            <ac:picMk id="3" creationId="{077C47B0-9714-42DC-B9EB-9CE245F8AC37}"/>
          </ac:picMkLst>
        </pc:picChg>
      </pc:sldChg>
      <pc:sldChg chg="addSp delSp modSp new del mod">
        <pc:chgData name="eperjesiemese@sulid.hu" userId="4b2c7c0c-595c-48a6-ad42-45863e19ce27" providerId="ADAL" clId="{5CADCD27-BA11-46DF-B278-FC1986D1FD96}" dt="2021-10-06T15:49:17.542" v="857" actId="2696"/>
        <pc:sldMkLst>
          <pc:docMk/>
          <pc:sldMk cId="3584674447" sldId="272"/>
        </pc:sldMkLst>
        <pc:spChg chg="add del mod">
          <ac:chgData name="eperjesiemese@sulid.hu" userId="4b2c7c0c-595c-48a6-ad42-45863e19ce27" providerId="ADAL" clId="{5CADCD27-BA11-46DF-B278-FC1986D1FD96}" dt="2021-10-06T15:30:04.787" v="587" actId="21"/>
          <ac:spMkLst>
            <pc:docMk/>
            <pc:sldMk cId="3584674447" sldId="272"/>
            <ac:spMk id="4" creationId="{9F75F376-6BCF-4998-B1BE-C6925C514339}"/>
          </ac:spMkLst>
        </pc:spChg>
        <pc:spChg chg="add mod">
          <ac:chgData name="eperjesiemese@sulid.hu" userId="4b2c7c0c-595c-48a6-ad42-45863e19ce27" providerId="ADAL" clId="{5CADCD27-BA11-46DF-B278-FC1986D1FD96}" dt="2021-10-06T08:02:18.957" v="210" actId="20577"/>
          <ac:spMkLst>
            <pc:docMk/>
            <pc:sldMk cId="3584674447" sldId="272"/>
            <ac:spMk id="7" creationId="{C79327BE-958F-485B-84CA-97D608DE3232}"/>
          </ac:spMkLst>
        </pc:spChg>
        <pc:picChg chg="add mod">
          <ac:chgData name="eperjesiemese@sulid.hu" userId="4b2c7c0c-595c-48a6-ad42-45863e19ce27" providerId="ADAL" clId="{5CADCD27-BA11-46DF-B278-FC1986D1FD96}" dt="2021-10-06T07:53:57.425" v="152" actId="1076"/>
          <ac:picMkLst>
            <pc:docMk/>
            <pc:sldMk cId="3584674447" sldId="272"/>
            <ac:picMk id="3" creationId="{0987FD73-BCAC-44BE-A6BC-EF03EC0FD4EA}"/>
          </ac:picMkLst>
        </pc:picChg>
        <pc:picChg chg="add del mod">
          <ac:chgData name="eperjesiemese@sulid.hu" userId="4b2c7c0c-595c-48a6-ad42-45863e19ce27" providerId="ADAL" clId="{5CADCD27-BA11-46DF-B278-FC1986D1FD96}" dt="2021-10-06T08:02:01.451" v="200"/>
          <ac:picMkLst>
            <pc:docMk/>
            <pc:sldMk cId="3584674447" sldId="272"/>
            <ac:picMk id="6" creationId="{84F60489-D9D9-4DE3-BD32-1C6A417E0489}"/>
          </ac:picMkLst>
        </pc:picChg>
      </pc:sldChg>
      <pc:sldChg chg="addSp delSp modSp new del mod ord">
        <pc:chgData name="eperjesiemese@sulid.hu" userId="4b2c7c0c-595c-48a6-ad42-45863e19ce27" providerId="ADAL" clId="{5CADCD27-BA11-46DF-B278-FC1986D1FD96}" dt="2021-10-06T15:51:06.987" v="875" actId="2696"/>
        <pc:sldMkLst>
          <pc:docMk/>
          <pc:sldMk cId="563915488" sldId="273"/>
        </pc:sldMkLst>
        <pc:picChg chg="add del mod">
          <ac:chgData name="eperjesiemese@sulid.hu" userId="4b2c7c0c-595c-48a6-ad42-45863e19ce27" providerId="ADAL" clId="{5CADCD27-BA11-46DF-B278-FC1986D1FD96}" dt="2021-10-06T15:43:03.591" v="725" actId="21"/>
          <ac:picMkLst>
            <pc:docMk/>
            <pc:sldMk cId="563915488" sldId="273"/>
            <ac:picMk id="3" creationId="{B0EF71F3-32EE-4C44-A0AA-33BA36E175B7}"/>
          </ac:picMkLst>
        </pc:picChg>
        <pc:picChg chg="add del mod">
          <ac:chgData name="eperjesiemese@sulid.hu" userId="4b2c7c0c-595c-48a6-ad42-45863e19ce27" providerId="ADAL" clId="{5CADCD27-BA11-46DF-B278-FC1986D1FD96}" dt="2021-10-06T15:43:36.445" v="737" actId="21"/>
          <ac:picMkLst>
            <pc:docMk/>
            <pc:sldMk cId="563915488" sldId="273"/>
            <ac:picMk id="5" creationId="{A8A922A7-0A93-427E-B741-E44FF84CCF81}"/>
          </ac:picMkLst>
        </pc:picChg>
      </pc:sldChg>
      <pc:sldChg chg="addSp delSp modSp new del mod ord">
        <pc:chgData name="eperjesiemese@sulid.hu" userId="4b2c7c0c-595c-48a6-ad42-45863e19ce27" providerId="ADAL" clId="{5CADCD27-BA11-46DF-B278-FC1986D1FD96}" dt="2021-10-06T15:49:20.487" v="858" actId="2696"/>
        <pc:sldMkLst>
          <pc:docMk/>
          <pc:sldMk cId="2505785672" sldId="274"/>
        </pc:sldMkLst>
        <pc:spChg chg="add mod">
          <ac:chgData name="eperjesiemese@sulid.hu" userId="4b2c7c0c-595c-48a6-ad42-45863e19ce27" providerId="ADAL" clId="{5CADCD27-BA11-46DF-B278-FC1986D1FD96}" dt="2021-10-06T08:03:14.193" v="226" actId="20577"/>
          <ac:spMkLst>
            <pc:docMk/>
            <pc:sldMk cId="2505785672" sldId="274"/>
            <ac:spMk id="4" creationId="{80DFF5A0-2A88-4E67-B8CA-28848088B247}"/>
          </ac:spMkLst>
        </pc:spChg>
        <pc:picChg chg="add del mod">
          <ac:chgData name="eperjesiemese@sulid.hu" userId="4b2c7c0c-595c-48a6-ad42-45863e19ce27" providerId="ADAL" clId="{5CADCD27-BA11-46DF-B278-FC1986D1FD96}" dt="2021-10-06T15:44:44.037" v="770" actId="21"/>
          <ac:picMkLst>
            <pc:docMk/>
            <pc:sldMk cId="2505785672" sldId="274"/>
            <ac:picMk id="3" creationId="{49B55A61-DB64-46F6-BD39-177B1175B992}"/>
          </ac:picMkLst>
        </pc:picChg>
      </pc:sldChg>
      <pc:sldChg chg="addSp delSp modSp new del mod">
        <pc:chgData name="eperjesiemese@sulid.hu" userId="4b2c7c0c-595c-48a6-ad42-45863e19ce27" providerId="ADAL" clId="{5CADCD27-BA11-46DF-B278-FC1986D1FD96}" dt="2021-10-08T09:05:30.210" v="1297" actId="2696"/>
        <pc:sldMkLst>
          <pc:docMk/>
          <pc:sldMk cId="865792456" sldId="275"/>
        </pc:sldMkLst>
        <pc:picChg chg="add del mod">
          <ac:chgData name="eperjesiemese@sulid.hu" userId="4b2c7c0c-595c-48a6-ad42-45863e19ce27" providerId="ADAL" clId="{5CADCD27-BA11-46DF-B278-FC1986D1FD96}" dt="2021-10-08T09:05:10.570" v="1289" actId="21"/>
          <ac:picMkLst>
            <pc:docMk/>
            <pc:sldMk cId="865792456" sldId="275"/>
            <ac:picMk id="3" creationId="{9ACBF176-F3D4-4362-9DC2-16E90A0099F3}"/>
          </ac:picMkLst>
        </pc:picChg>
      </pc:sldChg>
      <pc:sldChg chg="addSp delSp modSp new mod ord modTransition">
        <pc:chgData name="eperjesiemese@sulid.hu" userId="4b2c7c0c-595c-48a6-ad42-45863e19ce27" providerId="ADAL" clId="{5CADCD27-BA11-46DF-B278-FC1986D1FD96}" dt="2021-10-08T09:13:33.819" v="1429" actId="1076"/>
        <pc:sldMkLst>
          <pc:docMk/>
          <pc:sldMk cId="2484776355" sldId="276"/>
        </pc:sldMkLst>
        <pc:spChg chg="add mod">
          <ac:chgData name="eperjesiemese@sulid.hu" userId="4b2c7c0c-595c-48a6-ad42-45863e19ce27" providerId="ADAL" clId="{5CADCD27-BA11-46DF-B278-FC1986D1FD96}" dt="2021-10-06T15:05:29.388" v="254"/>
          <ac:spMkLst>
            <pc:docMk/>
            <pc:sldMk cId="2484776355" sldId="276"/>
            <ac:spMk id="2" creationId="{08915E0E-FC0F-4A8D-90E4-E8BCCC1F9EEB}"/>
          </ac:spMkLst>
        </pc:spChg>
        <pc:spChg chg="add mod">
          <ac:chgData name="eperjesiemese@sulid.hu" userId="4b2c7c0c-595c-48a6-ad42-45863e19ce27" providerId="ADAL" clId="{5CADCD27-BA11-46DF-B278-FC1986D1FD96}" dt="2021-10-06T15:06:15.014" v="256" actId="1076"/>
          <ac:spMkLst>
            <pc:docMk/>
            <pc:sldMk cId="2484776355" sldId="276"/>
            <ac:spMk id="3" creationId="{341EDF12-E777-45EF-BBAF-40F8313394FA}"/>
          </ac:spMkLst>
        </pc:spChg>
        <pc:spChg chg="add mod">
          <ac:chgData name="eperjesiemese@sulid.hu" userId="4b2c7c0c-595c-48a6-ad42-45863e19ce27" providerId="ADAL" clId="{5CADCD27-BA11-46DF-B278-FC1986D1FD96}" dt="2021-10-06T15:07:06.877" v="276" actId="20577"/>
          <ac:spMkLst>
            <pc:docMk/>
            <pc:sldMk cId="2484776355" sldId="276"/>
            <ac:spMk id="4" creationId="{F69AD49B-6ED2-4D31-AEEC-D9060EFABE97}"/>
          </ac:spMkLst>
        </pc:spChg>
        <pc:picChg chg="add mod">
          <ac:chgData name="eperjesiemese@sulid.hu" userId="4b2c7c0c-595c-48a6-ad42-45863e19ce27" providerId="ADAL" clId="{5CADCD27-BA11-46DF-B278-FC1986D1FD96}" dt="2021-10-06T15:07:27.342" v="284" actId="14100"/>
          <ac:picMkLst>
            <pc:docMk/>
            <pc:sldMk cId="2484776355" sldId="276"/>
            <ac:picMk id="5" creationId="{E48B8F53-ED1C-4D2E-B54E-93925540D919}"/>
          </ac:picMkLst>
        </pc:picChg>
        <pc:picChg chg="add mod">
          <ac:chgData name="eperjesiemese@sulid.hu" userId="4b2c7c0c-595c-48a6-ad42-45863e19ce27" providerId="ADAL" clId="{5CADCD27-BA11-46DF-B278-FC1986D1FD96}" dt="2021-10-08T09:09:54.335" v="1374" actId="1076"/>
          <ac:picMkLst>
            <pc:docMk/>
            <pc:sldMk cId="2484776355" sldId="276"/>
            <ac:picMk id="6" creationId="{242BAA06-035B-489A-8B87-FAB6872D0275}"/>
          </ac:picMkLst>
        </pc:picChg>
        <pc:picChg chg="add mod">
          <ac:chgData name="eperjesiemese@sulid.hu" userId="4b2c7c0c-595c-48a6-ad42-45863e19ce27" providerId="ADAL" clId="{5CADCD27-BA11-46DF-B278-FC1986D1FD96}" dt="2021-10-08T09:13:33.819" v="1429" actId="1076"/>
          <ac:picMkLst>
            <pc:docMk/>
            <pc:sldMk cId="2484776355" sldId="276"/>
            <ac:picMk id="7" creationId="{4351A00A-179A-4D8E-8020-0720ABF7C45C}"/>
          </ac:picMkLst>
        </pc:picChg>
        <pc:picChg chg="add del mod">
          <ac:chgData name="eperjesiemese@sulid.hu" userId="4b2c7c0c-595c-48a6-ad42-45863e19ce27" providerId="ADAL" clId="{5CADCD27-BA11-46DF-B278-FC1986D1FD96}" dt="2021-10-06T16:04:32.422" v="1042"/>
          <ac:picMkLst>
            <pc:docMk/>
            <pc:sldMk cId="2484776355" sldId="276"/>
            <ac:picMk id="7" creationId="{67D3E642-E4BF-466B-9141-45E6CB5AA97C}"/>
          </ac:picMkLst>
        </pc:picChg>
      </pc:sldChg>
      <pc:sldChg chg="addSp delSp modSp add mod modTransition modAnim">
        <pc:chgData name="eperjesiemese@sulid.hu" userId="4b2c7c0c-595c-48a6-ad42-45863e19ce27" providerId="ADAL" clId="{5CADCD27-BA11-46DF-B278-FC1986D1FD96}" dt="2021-10-08T08:55:34.221" v="1239"/>
        <pc:sldMkLst>
          <pc:docMk/>
          <pc:sldMk cId="889898386" sldId="277"/>
        </pc:sldMkLst>
        <pc:spChg chg="mod">
          <ac:chgData name="eperjesiemese@sulid.hu" userId="4b2c7c0c-595c-48a6-ad42-45863e19ce27" providerId="ADAL" clId="{5CADCD27-BA11-46DF-B278-FC1986D1FD96}" dt="2021-10-06T15:26:28.323" v="502" actId="21"/>
          <ac:spMkLst>
            <pc:docMk/>
            <pc:sldMk cId="889898386" sldId="277"/>
            <ac:spMk id="2" creationId="{08915E0E-FC0F-4A8D-90E4-E8BCCC1F9EEB}"/>
          </ac:spMkLst>
        </pc:spChg>
        <pc:spChg chg="del">
          <ac:chgData name="eperjesiemese@sulid.hu" userId="4b2c7c0c-595c-48a6-ad42-45863e19ce27" providerId="ADAL" clId="{5CADCD27-BA11-46DF-B278-FC1986D1FD96}" dt="2021-10-06T15:08:00.251" v="289" actId="478"/>
          <ac:spMkLst>
            <pc:docMk/>
            <pc:sldMk cId="889898386" sldId="277"/>
            <ac:spMk id="3" creationId="{341EDF12-E777-45EF-BBAF-40F8313394FA}"/>
          </ac:spMkLst>
        </pc:spChg>
        <pc:spChg chg="del">
          <ac:chgData name="eperjesiemese@sulid.hu" userId="4b2c7c0c-595c-48a6-ad42-45863e19ce27" providerId="ADAL" clId="{5CADCD27-BA11-46DF-B278-FC1986D1FD96}" dt="2021-10-06T15:07:56.023" v="287" actId="478"/>
          <ac:spMkLst>
            <pc:docMk/>
            <pc:sldMk cId="889898386" sldId="277"/>
            <ac:spMk id="4" creationId="{F69AD49B-6ED2-4D31-AEEC-D9060EFABE97}"/>
          </ac:spMkLst>
        </pc:spChg>
        <pc:spChg chg="add mod">
          <ac:chgData name="eperjesiemese@sulid.hu" userId="4b2c7c0c-595c-48a6-ad42-45863e19ce27" providerId="ADAL" clId="{5CADCD27-BA11-46DF-B278-FC1986D1FD96}" dt="2021-10-06T15:27:15.406" v="514" actId="1076"/>
          <ac:spMkLst>
            <pc:docMk/>
            <pc:sldMk cId="889898386" sldId="277"/>
            <ac:spMk id="7" creationId="{684A3696-948D-4DBB-B6B0-E9D5A375A44B}"/>
          </ac:spMkLst>
        </pc:spChg>
        <pc:spChg chg="add mod">
          <ac:chgData name="eperjesiemese@sulid.hu" userId="4b2c7c0c-595c-48a6-ad42-45863e19ce27" providerId="ADAL" clId="{5CADCD27-BA11-46DF-B278-FC1986D1FD96}" dt="2021-10-06T15:27:11.050" v="513" actId="1076"/>
          <ac:spMkLst>
            <pc:docMk/>
            <pc:sldMk cId="889898386" sldId="277"/>
            <ac:spMk id="11" creationId="{7A2FF16D-D407-4293-AB1C-994F14FB504E}"/>
          </ac:spMkLst>
        </pc:spChg>
        <pc:picChg chg="del">
          <ac:chgData name="eperjesiemese@sulid.hu" userId="4b2c7c0c-595c-48a6-ad42-45863e19ce27" providerId="ADAL" clId="{5CADCD27-BA11-46DF-B278-FC1986D1FD96}" dt="2021-10-06T15:07:58.098" v="288" actId="478"/>
          <ac:picMkLst>
            <pc:docMk/>
            <pc:sldMk cId="889898386" sldId="277"/>
            <ac:picMk id="5" creationId="{E48B8F53-ED1C-4D2E-B54E-93925540D919}"/>
          </ac:picMkLst>
        </pc:picChg>
        <pc:picChg chg="add mod">
          <ac:chgData name="eperjesiemese@sulid.hu" userId="4b2c7c0c-595c-48a6-ad42-45863e19ce27" providerId="ADAL" clId="{5CADCD27-BA11-46DF-B278-FC1986D1FD96}" dt="2021-10-06T15:27:08.684" v="512" actId="1076"/>
          <ac:picMkLst>
            <pc:docMk/>
            <pc:sldMk cId="889898386" sldId="277"/>
            <ac:picMk id="9" creationId="{33CACCD4-7177-4602-A895-9A84851A9240}"/>
          </ac:picMkLst>
        </pc:picChg>
      </pc:sldChg>
      <pc:sldChg chg="addSp delSp modSp add mod ord modTransition modAnim">
        <pc:chgData name="eperjesiemese@sulid.hu" userId="4b2c7c0c-595c-48a6-ad42-45863e19ce27" providerId="ADAL" clId="{5CADCD27-BA11-46DF-B278-FC1986D1FD96}" dt="2021-10-08T09:34:46.684" v="1713"/>
        <pc:sldMkLst>
          <pc:docMk/>
          <pc:sldMk cId="4116996679" sldId="278"/>
        </pc:sldMkLst>
        <pc:spChg chg="mod">
          <ac:chgData name="eperjesiemese@sulid.hu" userId="4b2c7c0c-595c-48a6-ad42-45863e19ce27" providerId="ADAL" clId="{5CADCD27-BA11-46DF-B278-FC1986D1FD96}" dt="2021-10-06T15:40:18.120" v="717" actId="1076"/>
          <ac:spMkLst>
            <pc:docMk/>
            <pc:sldMk cId="4116996679" sldId="278"/>
            <ac:spMk id="2" creationId="{08915E0E-FC0F-4A8D-90E4-E8BCCC1F9EEB}"/>
          </ac:spMkLst>
        </pc:spChg>
        <pc:spChg chg="add mod">
          <ac:chgData name="eperjesiemese@sulid.hu" userId="4b2c7c0c-595c-48a6-ad42-45863e19ce27" providerId="ADAL" clId="{5CADCD27-BA11-46DF-B278-FC1986D1FD96}" dt="2021-10-06T15:40:28.689" v="720" actId="20577"/>
          <ac:spMkLst>
            <pc:docMk/>
            <pc:sldMk cId="4116996679" sldId="278"/>
            <ac:spMk id="5" creationId="{3E3D7CC8-9AD8-47E6-A2CD-27FA7DE1A1DD}"/>
          </ac:spMkLst>
        </pc:spChg>
        <pc:picChg chg="add del mod">
          <ac:chgData name="eperjesiemese@sulid.hu" userId="4b2c7c0c-595c-48a6-ad42-45863e19ce27" providerId="ADAL" clId="{5CADCD27-BA11-46DF-B278-FC1986D1FD96}" dt="2021-10-06T15:34:18.406" v="628" actId="21"/>
          <ac:picMkLst>
            <pc:docMk/>
            <pc:sldMk cId="4116996679" sldId="278"/>
            <ac:picMk id="4" creationId="{19A3CE96-4CCD-47B7-B122-042230753A5B}"/>
          </ac:picMkLst>
        </pc:picChg>
        <pc:picChg chg="add mod">
          <ac:chgData name="eperjesiemese@sulid.hu" userId="4b2c7c0c-595c-48a6-ad42-45863e19ce27" providerId="ADAL" clId="{5CADCD27-BA11-46DF-B278-FC1986D1FD96}" dt="2021-10-08T09:09:33.301" v="1370" actId="1076"/>
          <ac:picMkLst>
            <pc:docMk/>
            <pc:sldMk cId="4116996679" sldId="278"/>
            <ac:picMk id="4" creationId="{1C95320D-D953-43BD-AF73-0D3888303DED}"/>
          </ac:picMkLst>
        </pc:picChg>
        <pc:picChg chg="add del mod">
          <ac:chgData name="eperjesiemese@sulid.hu" userId="4b2c7c0c-595c-48a6-ad42-45863e19ce27" providerId="ADAL" clId="{5CADCD27-BA11-46DF-B278-FC1986D1FD96}" dt="2021-10-06T15:50:49.781" v="871" actId="478"/>
          <ac:picMkLst>
            <pc:docMk/>
            <pc:sldMk cId="4116996679" sldId="278"/>
            <ac:picMk id="7" creationId="{2CE61068-4E0D-4FAB-9663-AB7A8FA1E9F9}"/>
          </ac:picMkLst>
        </pc:picChg>
        <pc:picChg chg="add mod">
          <ac:chgData name="eperjesiemese@sulid.hu" userId="4b2c7c0c-595c-48a6-ad42-45863e19ce27" providerId="ADAL" clId="{5CADCD27-BA11-46DF-B278-FC1986D1FD96}" dt="2021-10-08T09:12:44.757" v="1420" actId="1076"/>
          <ac:picMkLst>
            <pc:docMk/>
            <pc:sldMk cId="4116996679" sldId="278"/>
            <ac:picMk id="7" creationId="{706B6427-9322-44C9-A732-B32E0AFC192D}"/>
          </ac:picMkLst>
        </pc:picChg>
        <pc:picChg chg="add mod">
          <ac:chgData name="eperjesiemese@sulid.hu" userId="4b2c7c0c-595c-48a6-ad42-45863e19ce27" providerId="ADAL" clId="{5CADCD27-BA11-46DF-B278-FC1986D1FD96}" dt="2021-10-08T09:12:51.996" v="1421" actId="1076"/>
          <ac:picMkLst>
            <pc:docMk/>
            <pc:sldMk cId="4116996679" sldId="278"/>
            <ac:picMk id="1026" creationId="{4FC95EEF-92EE-472A-99B3-DE9495522A6B}"/>
          </ac:picMkLst>
        </pc:picChg>
      </pc:sldChg>
      <pc:sldChg chg="addSp modSp add mod modTransition">
        <pc:chgData name="eperjesiemese@sulid.hu" userId="4b2c7c0c-595c-48a6-ad42-45863e19ce27" providerId="ADAL" clId="{5CADCD27-BA11-46DF-B278-FC1986D1FD96}" dt="2021-10-08T09:36:00.853" v="1720" actId="1076"/>
        <pc:sldMkLst>
          <pc:docMk/>
          <pc:sldMk cId="2172498954" sldId="279"/>
        </pc:sldMkLst>
        <pc:spChg chg="add mod">
          <ac:chgData name="eperjesiemese@sulid.hu" userId="4b2c7c0c-595c-48a6-ad42-45863e19ce27" providerId="ADAL" clId="{5CADCD27-BA11-46DF-B278-FC1986D1FD96}" dt="2021-10-06T16:00:39.757" v="1001" actId="1076"/>
          <ac:spMkLst>
            <pc:docMk/>
            <pc:sldMk cId="2172498954" sldId="279"/>
            <ac:spMk id="3" creationId="{6E57235B-27CD-4EA0-B233-B46AAF899F7F}"/>
          </ac:spMkLst>
        </pc:spChg>
        <pc:spChg chg="add mod">
          <ac:chgData name="eperjesiemese@sulid.hu" userId="4b2c7c0c-595c-48a6-ad42-45863e19ce27" providerId="ADAL" clId="{5CADCD27-BA11-46DF-B278-FC1986D1FD96}" dt="2021-10-08T09:06:38.518" v="1336" actId="1076"/>
          <ac:spMkLst>
            <pc:docMk/>
            <pc:sldMk cId="2172498954" sldId="279"/>
            <ac:spMk id="4" creationId="{3E459E2B-9427-4276-8E6A-674531FC1409}"/>
          </ac:spMkLst>
        </pc:spChg>
        <pc:spChg chg="add mod">
          <ac:chgData name="eperjesiemese@sulid.hu" userId="4b2c7c0c-595c-48a6-ad42-45863e19ce27" providerId="ADAL" clId="{5CADCD27-BA11-46DF-B278-FC1986D1FD96}" dt="2021-10-06T16:00:44.156" v="1003" actId="1076"/>
          <ac:spMkLst>
            <pc:docMk/>
            <pc:sldMk cId="2172498954" sldId="279"/>
            <ac:spMk id="5" creationId="{80903529-C73F-4979-B214-8CF96096F004}"/>
          </ac:spMkLst>
        </pc:spChg>
        <pc:spChg chg="add mod">
          <ac:chgData name="eperjesiemese@sulid.hu" userId="4b2c7c0c-595c-48a6-ad42-45863e19ce27" providerId="ADAL" clId="{5CADCD27-BA11-46DF-B278-FC1986D1FD96}" dt="2021-10-06T16:01:20.807" v="1022" actId="1076"/>
          <ac:spMkLst>
            <pc:docMk/>
            <pc:sldMk cId="2172498954" sldId="279"/>
            <ac:spMk id="6" creationId="{3A42ABF3-8614-45D6-910F-7CFB7C07AD39}"/>
          </ac:spMkLst>
        </pc:spChg>
        <pc:spChg chg="add mod">
          <ac:chgData name="eperjesiemese@sulid.hu" userId="4b2c7c0c-595c-48a6-ad42-45863e19ce27" providerId="ADAL" clId="{5CADCD27-BA11-46DF-B278-FC1986D1FD96}" dt="2021-10-06T16:00:47.799" v="1005" actId="1076"/>
          <ac:spMkLst>
            <pc:docMk/>
            <pc:sldMk cId="2172498954" sldId="279"/>
            <ac:spMk id="7" creationId="{699621A9-3AE4-4911-8C5F-4D61BBE4E9DE}"/>
          </ac:spMkLst>
        </pc:spChg>
        <pc:spChg chg="add mod">
          <ac:chgData name="eperjesiemese@sulid.hu" userId="4b2c7c0c-595c-48a6-ad42-45863e19ce27" providerId="ADAL" clId="{5CADCD27-BA11-46DF-B278-FC1986D1FD96}" dt="2021-10-06T16:01:08.483" v="1015" actId="1076"/>
          <ac:spMkLst>
            <pc:docMk/>
            <pc:sldMk cId="2172498954" sldId="279"/>
            <ac:spMk id="8" creationId="{3A9F2BF4-E322-4785-82F6-44D587156A8D}"/>
          </ac:spMkLst>
        </pc:spChg>
        <pc:spChg chg="add mod">
          <ac:chgData name="eperjesiemese@sulid.hu" userId="4b2c7c0c-595c-48a6-ad42-45863e19ce27" providerId="ADAL" clId="{5CADCD27-BA11-46DF-B278-FC1986D1FD96}" dt="2021-10-06T16:00:46.216" v="1004" actId="1076"/>
          <ac:spMkLst>
            <pc:docMk/>
            <pc:sldMk cId="2172498954" sldId="279"/>
            <ac:spMk id="9" creationId="{61CFABA9-A019-4DBC-9404-700BDEF6289F}"/>
          </ac:spMkLst>
        </pc:spChg>
        <pc:spChg chg="add mod">
          <ac:chgData name="eperjesiemese@sulid.hu" userId="4b2c7c0c-595c-48a6-ad42-45863e19ce27" providerId="ADAL" clId="{5CADCD27-BA11-46DF-B278-FC1986D1FD96}" dt="2021-10-08T09:12:29.713" v="1417" actId="1076"/>
          <ac:spMkLst>
            <pc:docMk/>
            <pc:sldMk cId="2172498954" sldId="279"/>
            <ac:spMk id="10" creationId="{6715352D-F3FF-43EF-AF3D-B5994D1FAF99}"/>
          </ac:spMkLst>
        </pc:spChg>
        <pc:spChg chg="add mod">
          <ac:chgData name="eperjesiemese@sulid.hu" userId="4b2c7c0c-595c-48a6-ad42-45863e19ce27" providerId="ADAL" clId="{5CADCD27-BA11-46DF-B278-FC1986D1FD96}" dt="2021-10-06T16:00:49.458" v="1006" actId="1076"/>
          <ac:spMkLst>
            <pc:docMk/>
            <pc:sldMk cId="2172498954" sldId="279"/>
            <ac:spMk id="11" creationId="{862C30DA-7930-4450-910A-CDA4FDD5AB01}"/>
          </ac:spMkLst>
        </pc:spChg>
        <pc:spChg chg="add mod">
          <ac:chgData name="eperjesiemese@sulid.hu" userId="4b2c7c0c-595c-48a6-ad42-45863e19ce27" providerId="ADAL" clId="{5CADCD27-BA11-46DF-B278-FC1986D1FD96}" dt="2021-10-06T16:01:11.745" v="1018" actId="1076"/>
          <ac:spMkLst>
            <pc:docMk/>
            <pc:sldMk cId="2172498954" sldId="279"/>
            <ac:spMk id="12" creationId="{21AF1989-3283-42DE-96B4-0837A9722EA0}"/>
          </ac:spMkLst>
        </pc:spChg>
        <pc:spChg chg="add mod">
          <ac:chgData name="eperjesiemese@sulid.hu" userId="4b2c7c0c-595c-48a6-ad42-45863e19ce27" providerId="ADAL" clId="{5CADCD27-BA11-46DF-B278-FC1986D1FD96}" dt="2021-10-06T16:00:51.634" v="1007" actId="1076"/>
          <ac:spMkLst>
            <pc:docMk/>
            <pc:sldMk cId="2172498954" sldId="279"/>
            <ac:spMk id="13" creationId="{B6CC7D46-E68E-4158-9316-9FD6ADC8646E}"/>
          </ac:spMkLst>
        </pc:spChg>
        <pc:spChg chg="add mod">
          <ac:chgData name="eperjesiemese@sulid.hu" userId="4b2c7c0c-595c-48a6-ad42-45863e19ce27" providerId="ADAL" clId="{5CADCD27-BA11-46DF-B278-FC1986D1FD96}" dt="2021-10-06T16:01:13.567" v="1019" actId="1076"/>
          <ac:spMkLst>
            <pc:docMk/>
            <pc:sldMk cId="2172498954" sldId="279"/>
            <ac:spMk id="14" creationId="{0A7C8018-85A9-4A9F-88E1-AE696236619E}"/>
          </ac:spMkLst>
        </pc:spChg>
        <pc:spChg chg="add mod">
          <ac:chgData name="eperjesiemese@sulid.hu" userId="4b2c7c0c-595c-48a6-ad42-45863e19ce27" providerId="ADAL" clId="{5CADCD27-BA11-46DF-B278-FC1986D1FD96}" dt="2021-10-06T16:00:57.872" v="1010" actId="1076"/>
          <ac:spMkLst>
            <pc:docMk/>
            <pc:sldMk cId="2172498954" sldId="279"/>
            <ac:spMk id="15" creationId="{1E62D6A5-E28B-4B45-B7C4-09FC24D030B3}"/>
          </ac:spMkLst>
        </pc:spChg>
        <pc:spChg chg="add mod">
          <ac:chgData name="eperjesiemese@sulid.hu" userId="4b2c7c0c-595c-48a6-ad42-45863e19ce27" providerId="ADAL" clId="{5CADCD27-BA11-46DF-B278-FC1986D1FD96}" dt="2021-10-06T16:01:15.172" v="1020" actId="1076"/>
          <ac:spMkLst>
            <pc:docMk/>
            <pc:sldMk cId="2172498954" sldId="279"/>
            <ac:spMk id="16" creationId="{862ECDA4-829F-4E5F-A429-FD5B80700B2C}"/>
          </ac:spMkLst>
        </pc:spChg>
        <pc:spChg chg="add mod">
          <ac:chgData name="eperjesiemese@sulid.hu" userId="4b2c7c0c-595c-48a6-ad42-45863e19ce27" providerId="ADAL" clId="{5CADCD27-BA11-46DF-B278-FC1986D1FD96}" dt="2021-10-08T09:10:50.916" v="1381" actId="1076"/>
          <ac:spMkLst>
            <pc:docMk/>
            <pc:sldMk cId="2172498954" sldId="279"/>
            <ac:spMk id="17" creationId="{9B82719F-8BCE-42A5-857A-087D77EA7450}"/>
          </ac:spMkLst>
        </pc:spChg>
        <pc:spChg chg="add mod">
          <ac:chgData name="eperjesiemese@sulid.hu" userId="4b2c7c0c-595c-48a6-ad42-45863e19ce27" providerId="ADAL" clId="{5CADCD27-BA11-46DF-B278-FC1986D1FD96}" dt="2021-10-06T16:01:17.935" v="1021" actId="1076"/>
          <ac:spMkLst>
            <pc:docMk/>
            <pc:sldMk cId="2172498954" sldId="279"/>
            <ac:spMk id="18" creationId="{CF7915A7-25BE-4939-B8F2-DBD2DAFE57EE}"/>
          </ac:spMkLst>
        </pc:spChg>
        <pc:spChg chg="add mod">
          <ac:chgData name="eperjesiemese@sulid.hu" userId="4b2c7c0c-595c-48a6-ad42-45863e19ce27" providerId="ADAL" clId="{5CADCD27-BA11-46DF-B278-FC1986D1FD96}" dt="2021-10-06T16:01:00.257" v="1011" actId="1076"/>
          <ac:spMkLst>
            <pc:docMk/>
            <pc:sldMk cId="2172498954" sldId="279"/>
            <ac:spMk id="19" creationId="{69375C72-DC51-491E-97DF-FF2F373C9427}"/>
          </ac:spMkLst>
        </pc:spChg>
        <pc:spChg chg="add mod">
          <ac:chgData name="eperjesiemese@sulid.hu" userId="4b2c7c0c-595c-48a6-ad42-45863e19ce27" providerId="ADAL" clId="{5CADCD27-BA11-46DF-B278-FC1986D1FD96}" dt="2021-10-06T16:01:06.816" v="1014" actId="1076"/>
          <ac:spMkLst>
            <pc:docMk/>
            <pc:sldMk cId="2172498954" sldId="279"/>
            <ac:spMk id="20" creationId="{0F5F8CC5-E8B4-4E5F-B100-9D63F1AA4479}"/>
          </ac:spMkLst>
        </pc:spChg>
        <pc:spChg chg="add mod">
          <ac:chgData name="eperjesiemese@sulid.hu" userId="4b2c7c0c-595c-48a6-ad42-45863e19ce27" providerId="ADAL" clId="{5CADCD27-BA11-46DF-B278-FC1986D1FD96}" dt="2021-10-08T09:36:00.853" v="1720" actId="1076"/>
          <ac:spMkLst>
            <pc:docMk/>
            <pc:sldMk cId="2172498954" sldId="279"/>
            <ac:spMk id="21" creationId="{49ECC747-C753-45D3-BE47-ECD844C5EE05}"/>
          </ac:spMkLst>
        </pc:spChg>
        <pc:picChg chg="add mod">
          <ac:chgData name="eperjesiemese@sulid.hu" userId="4b2c7c0c-595c-48a6-ad42-45863e19ce27" providerId="ADAL" clId="{5CADCD27-BA11-46DF-B278-FC1986D1FD96}" dt="2021-10-08T09:10:54.226" v="1382" actId="1076"/>
          <ac:picMkLst>
            <pc:docMk/>
            <pc:sldMk cId="2172498954" sldId="279"/>
            <ac:picMk id="22" creationId="{8E226248-AF30-482F-96FA-A58441119E53}"/>
          </ac:picMkLst>
        </pc:picChg>
        <pc:picChg chg="add mod">
          <ac:chgData name="eperjesiemese@sulid.hu" userId="4b2c7c0c-595c-48a6-ad42-45863e19ce27" providerId="ADAL" clId="{5CADCD27-BA11-46DF-B278-FC1986D1FD96}" dt="2021-10-08T09:12:34.713" v="1418" actId="1076"/>
          <ac:picMkLst>
            <pc:docMk/>
            <pc:sldMk cId="2172498954" sldId="279"/>
            <ac:picMk id="23" creationId="{76431DB3-3B77-4286-B4C3-507C88F7FA8B}"/>
          </ac:picMkLst>
        </pc:picChg>
      </pc:sldChg>
      <pc:sldChg chg="addSp modSp add mod ord modTransition modAnim">
        <pc:chgData name="eperjesiemese@sulid.hu" userId="4b2c7c0c-595c-48a6-ad42-45863e19ce27" providerId="ADAL" clId="{5CADCD27-BA11-46DF-B278-FC1986D1FD96}" dt="2021-10-08T09:21:23.652" v="1546" actId="20577"/>
        <pc:sldMkLst>
          <pc:docMk/>
          <pc:sldMk cId="4149053488" sldId="280"/>
        </pc:sldMkLst>
        <pc:spChg chg="mod">
          <ac:chgData name="eperjesiemese@sulid.hu" userId="4b2c7c0c-595c-48a6-ad42-45863e19ce27" providerId="ADAL" clId="{5CADCD27-BA11-46DF-B278-FC1986D1FD96}" dt="2021-10-06T15:14:10.899" v="362" actId="21"/>
          <ac:spMkLst>
            <pc:docMk/>
            <pc:sldMk cId="4149053488" sldId="280"/>
            <ac:spMk id="2" creationId="{08915E0E-FC0F-4A8D-90E4-E8BCCC1F9EEB}"/>
          </ac:spMkLst>
        </pc:spChg>
        <pc:spChg chg="add mod">
          <ac:chgData name="eperjesiemese@sulid.hu" userId="4b2c7c0c-595c-48a6-ad42-45863e19ce27" providerId="ADAL" clId="{5CADCD27-BA11-46DF-B278-FC1986D1FD96}" dt="2021-10-08T09:21:23.652" v="1546" actId="20577"/>
          <ac:spMkLst>
            <pc:docMk/>
            <pc:sldMk cId="4149053488" sldId="280"/>
            <ac:spMk id="3" creationId="{FFD68B93-C0CE-4F14-BBDC-C31093817D6D}"/>
          </ac:spMkLst>
        </pc:spChg>
        <pc:spChg chg="add mod">
          <ac:chgData name="eperjesiemese@sulid.hu" userId="4b2c7c0c-595c-48a6-ad42-45863e19ce27" providerId="ADAL" clId="{5CADCD27-BA11-46DF-B278-FC1986D1FD96}" dt="2021-10-06T15:13:58.541" v="361" actId="1076"/>
          <ac:spMkLst>
            <pc:docMk/>
            <pc:sldMk cId="4149053488" sldId="280"/>
            <ac:spMk id="4" creationId="{18A35B66-8447-4A63-858E-7737991C8C55}"/>
          </ac:spMkLst>
        </pc:spChg>
        <pc:spChg chg="add mod">
          <ac:chgData name="eperjesiemese@sulid.hu" userId="4b2c7c0c-595c-48a6-ad42-45863e19ce27" providerId="ADAL" clId="{5CADCD27-BA11-46DF-B278-FC1986D1FD96}" dt="2021-10-06T15:14:43.665" v="368" actId="1076"/>
          <ac:spMkLst>
            <pc:docMk/>
            <pc:sldMk cId="4149053488" sldId="280"/>
            <ac:spMk id="5" creationId="{2C73C650-373C-497E-8057-F9A7CADB5219}"/>
          </ac:spMkLst>
        </pc:spChg>
        <pc:spChg chg="add mod">
          <ac:chgData name="eperjesiemese@sulid.hu" userId="4b2c7c0c-595c-48a6-ad42-45863e19ce27" providerId="ADAL" clId="{5CADCD27-BA11-46DF-B278-FC1986D1FD96}" dt="2021-10-06T15:14:38.949" v="367" actId="1076"/>
          <ac:spMkLst>
            <pc:docMk/>
            <pc:sldMk cId="4149053488" sldId="280"/>
            <ac:spMk id="9" creationId="{319102D4-DBC2-4A20-8D31-6B395928D47D}"/>
          </ac:spMkLst>
        </pc:spChg>
        <pc:picChg chg="add mod">
          <ac:chgData name="eperjesiemese@sulid.hu" userId="4b2c7c0c-595c-48a6-ad42-45863e19ce27" providerId="ADAL" clId="{5CADCD27-BA11-46DF-B278-FC1986D1FD96}" dt="2021-10-06T15:15:01.196" v="371" actId="1076"/>
          <ac:picMkLst>
            <pc:docMk/>
            <pc:sldMk cId="4149053488" sldId="280"/>
            <ac:picMk id="7" creationId="{9A4682DF-9083-4AEB-A621-1255A7D8BCAF}"/>
          </ac:picMkLst>
        </pc:picChg>
      </pc:sldChg>
      <pc:sldChg chg="addSp delSp modSp add mod ord modTransition modAnim">
        <pc:chgData name="eperjesiemese@sulid.hu" userId="4b2c7c0c-595c-48a6-ad42-45863e19ce27" providerId="ADAL" clId="{5CADCD27-BA11-46DF-B278-FC1986D1FD96}" dt="2021-10-08T09:14:17.878" v="1443" actId="1076"/>
        <pc:sldMkLst>
          <pc:docMk/>
          <pc:sldMk cId="3633562988" sldId="281"/>
        </pc:sldMkLst>
        <pc:spChg chg="del">
          <ac:chgData name="eperjesiemese@sulid.hu" userId="4b2c7c0c-595c-48a6-ad42-45863e19ce27" providerId="ADAL" clId="{5CADCD27-BA11-46DF-B278-FC1986D1FD96}" dt="2021-10-06T15:16:07.610" v="379" actId="478"/>
          <ac:spMkLst>
            <pc:docMk/>
            <pc:sldMk cId="3633562988" sldId="281"/>
            <ac:spMk id="3" creationId="{3D3F30E0-81C2-4BA7-981F-9D73757CFE87}"/>
          </ac:spMkLst>
        </pc:spChg>
        <pc:spChg chg="add mod">
          <ac:chgData name="eperjesiemese@sulid.hu" userId="4b2c7c0c-595c-48a6-ad42-45863e19ce27" providerId="ADAL" clId="{5CADCD27-BA11-46DF-B278-FC1986D1FD96}" dt="2021-10-08T09:13:53.177" v="1435" actId="1076"/>
          <ac:spMkLst>
            <pc:docMk/>
            <pc:sldMk cId="3633562988" sldId="281"/>
            <ac:spMk id="10" creationId="{28774C9F-D983-40CC-B057-2BA8BB9B2B06}"/>
          </ac:spMkLst>
        </pc:spChg>
        <pc:spChg chg="add mod">
          <ac:chgData name="eperjesiemese@sulid.hu" userId="4b2c7c0c-595c-48a6-ad42-45863e19ce27" providerId="ADAL" clId="{5CADCD27-BA11-46DF-B278-FC1986D1FD96}" dt="2021-10-08T09:13:56.873" v="1436" actId="1076"/>
          <ac:spMkLst>
            <pc:docMk/>
            <pc:sldMk cId="3633562988" sldId="281"/>
            <ac:spMk id="11" creationId="{91397D87-3FDC-489F-A5D6-005B4EA5991F}"/>
          </ac:spMkLst>
        </pc:spChg>
        <pc:spChg chg="add mod">
          <ac:chgData name="eperjesiemese@sulid.hu" userId="4b2c7c0c-595c-48a6-ad42-45863e19ce27" providerId="ADAL" clId="{5CADCD27-BA11-46DF-B278-FC1986D1FD96}" dt="2021-10-08T09:14:08.508" v="1440" actId="1076"/>
          <ac:spMkLst>
            <pc:docMk/>
            <pc:sldMk cId="3633562988" sldId="281"/>
            <ac:spMk id="12" creationId="{31DB65F0-A70B-4BB8-9D2A-1DBB34065122}"/>
          </ac:spMkLst>
        </pc:spChg>
        <pc:spChg chg="add mod">
          <ac:chgData name="eperjesiemese@sulid.hu" userId="4b2c7c0c-595c-48a6-ad42-45863e19ce27" providerId="ADAL" clId="{5CADCD27-BA11-46DF-B278-FC1986D1FD96}" dt="2021-10-08T09:14:15.356" v="1442" actId="1076"/>
          <ac:spMkLst>
            <pc:docMk/>
            <pc:sldMk cId="3633562988" sldId="281"/>
            <ac:spMk id="13" creationId="{99990894-D248-4BA5-B32A-3E46BF612090}"/>
          </ac:spMkLst>
        </pc:spChg>
        <pc:spChg chg="add mod">
          <ac:chgData name="eperjesiemese@sulid.hu" userId="4b2c7c0c-595c-48a6-ad42-45863e19ce27" providerId="ADAL" clId="{5CADCD27-BA11-46DF-B278-FC1986D1FD96}" dt="2021-10-08T09:14:06.649" v="1439" actId="1076"/>
          <ac:spMkLst>
            <pc:docMk/>
            <pc:sldMk cId="3633562988" sldId="281"/>
            <ac:spMk id="14" creationId="{A6AB1365-B86E-429D-95B0-BDC9CB18FDD6}"/>
          </ac:spMkLst>
        </pc:spChg>
        <pc:spChg chg="add mod">
          <ac:chgData name="eperjesiemese@sulid.hu" userId="4b2c7c0c-595c-48a6-ad42-45863e19ce27" providerId="ADAL" clId="{5CADCD27-BA11-46DF-B278-FC1986D1FD96}" dt="2021-10-08T09:14:17.878" v="1443" actId="1076"/>
          <ac:spMkLst>
            <pc:docMk/>
            <pc:sldMk cId="3633562988" sldId="281"/>
            <ac:spMk id="16" creationId="{7F76F679-8E51-4DF7-B3F9-BFF27953D42B}"/>
          </ac:spMkLst>
        </pc:spChg>
        <pc:spChg chg="add mod">
          <ac:chgData name="eperjesiemese@sulid.hu" userId="4b2c7c0c-595c-48a6-ad42-45863e19ce27" providerId="ADAL" clId="{5CADCD27-BA11-46DF-B278-FC1986D1FD96}" dt="2021-10-06T15:21:43.321" v="465" actId="1076"/>
          <ac:spMkLst>
            <pc:docMk/>
            <pc:sldMk cId="3633562988" sldId="281"/>
            <ac:spMk id="17" creationId="{19DFD9F6-6B2E-49A2-811F-E9C89FACB9F3}"/>
          </ac:spMkLst>
        </pc:spChg>
        <pc:picChg chg="del">
          <ac:chgData name="eperjesiemese@sulid.hu" userId="4b2c7c0c-595c-48a6-ad42-45863e19ce27" providerId="ADAL" clId="{5CADCD27-BA11-46DF-B278-FC1986D1FD96}" dt="2021-10-06T15:16:03.946" v="378" actId="478"/>
          <ac:picMkLst>
            <pc:docMk/>
            <pc:sldMk cId="3633562988" sldId="281"/>
            <ac:picMk id="5" creationId="{311B2D9B-6BAB-4C10-A559-30FB0A61D17C}"/>
          </ac:picMkLst>
        </pc:picChg>
        <pc:picChg chg="del">
          <ac:chgData name="eperjesiemese@sulid.hu" userId="4b2c7c0c-595c-48a6-ad42-45863e19ce27" providerId="ADAL" clId="{5CADCD27-BA11-46DF-B278-FC1986D1FD96}" dt="2021-10-06T15:16:02.628" v="377" actId="478"/>
          <ac:picMkLst>
            <pc:docMk/>
            <pc:sldMk cId="3633562988" sldId="281"/>
            <ac:picMk id="7" creationId="{69A73000-A58B-48E7-BD47-5D0C2E6DB4D3}"/>
          </ac:picMkLst>
        </pc:picChg>
        <pc:picChg chg="add mod">
          <ac:chgData name="eperjesiemese@sulid.hu" userId="4b2c7c0c-595c-48a6-ad42-45863e19ce27" providerId="ADAL" clId="{5CADCD27-BA11-46DF-B278-FC1986D1FD96}" dt="2021-10-06T15:21:47.720" v="466" actId="1076"/>
          <ac:picMkLst>
            <pc:docMk/>
            <pc:sldMk cId="3633562988" sldId="281"/>
            <ac:picMk id="9" creationId="{EC1DA17C-2764-4965-AA87-CAF5D5DFBFAB}"/>
          </ac:picMkLst>
        </pc:picChg>
        <pc:picChg chg="add mod">
          <ac:chgData name="eperjesiemese@sulid.hu" userId="4b2c7c0c-595c-48a6-ad42-45863e19ce27" providerId="ADAL" clId="{5CADCD27-BA11-46DF-B278-FC1986D1FD96}" dt="2021-10-08T09:13:47.312" v="1434" actId="1076"/>
          <ac:picMkLst>
            <pc:docMk/>
            <pc:sldMk cId="3633562988" sldId="281"/>
            <ac:picMk id="18" creationId="{65E706EC-F783-4AD3-98CA-9E6291D8801B}"/>
          </ac:picMkLst>
        </pc:picChg>
        <pc:picChg chg="add mod">
          <ac:chgData name="eperjesiemese@sulid.hu" userId="4b2c7c0c-595c-48a6-ad42-45863e19ce27" providerId="ADAL" clId="{5CADCD27-BA11-46DF-B278-FC1986D1FD96}" dt="2021-10-08T09:13:46.155" v="1433" actId="1076"/>
          <ac:picMkLst>
            <pc:docMk/>
            <pc:sldMk cId="3633562988" sldId="281"/>
            <ac:picMk id="19" creationId="{6B5144CD-5A7F-49FD-9440-02A700D8BCC8}"/>
          </ac:picMkLst>
        </pc:picChg>
      </pc:sldChg>
      <pc:sldChg chg="addSp delSp modSp add mod ord modTransition modAnim">
        <pc:chgData name="eperjesiemese@sulid.hu" userId="4b2c7c0c-595c-48a6-ad42-45863e19ce27" providerId="ADAL" clId="{5CADCD27-BA11-46DF-B278-FC1986D1FD96}" dt="2021-10-08T09:22:23.583" v="1547"/>
        <pc:sldMkLst>
          <pc:docMk/>
          <pc:sldMk cId="1557238938" sldId="282"/>
        </pc:sldMkLst>
        <pc:spChg chg="del">
          <ac:chgData name="eperjesiemese@sulid.hu" userId="4b2c7c0c-595c-48a6-ad42-45863e19ce27" providerId="ADAL" clId="{5CADCD27-BA11-46DF-B278-FC1986D1FD96}" dt="2021-10-06T15:29:17.960" v="561" actId="478"/>
          <ac:spMkLst>
            <pc:docMk/>
            <pc:sldMk cId="1557238938" sldId="282"/>
            <ac:spMk id="10" creationId="{28774C9F-D983-40CC-B057-2BA8BB9B2B06}"/>
          </ac:spMkLst>
        </pc:spChg>
        <pc:spChg chg="del">
          <ac:chgData name="eperjesiemese@sulid.hu" userId="4b2c7c0c-595c-48a6-ad42-45863e19ce27" providerId="ADAL" clId="{5CADCD27-BA11-46DF-B278-FC1986D1FD96}" dt="2021-10-06T15:29:23.259" v="565" actId="478"/>
          <ac:spMkLst>
            <pc:docMk/>
            <pc:sldMk cId="1557238938" sldId="282"/>
            <ac:spMk id="11" creationId="{91397D87-3FDC-489F-A5D6-005B4EA5991F}"/>
          </ac:spMkLst>
        </pc:spChg>
        <pc:spChg chg="del">
          <ac:chgData name="eperjesiemese@sulid.hu" userId="4b2c7c0c-595c-48a6-ad42-45863e19ce27" providerId="ADAL" clId="{5CADCD27-BA11-46DF-B278-FC1986D1FD96}" dt="2021-10-06T15:29:19.866" v="562" actId="478"/>
          <ac:spMkLst>
            <pc:docMk/>
            <pc:sldMk cId="1557238938" sldId="282"/>
            <ac:spMk id="12" creationId="{31DB65F0-A70B-4BB8-9D2A-1DBB34065122}"/>
          </ac:spMkLst>
        </pc:spChg>
        <pc:spChg chg="del">
          <ac:chgData name="eperjesiemese@sulid.hu" userId="4b2c7c0c-595c-48a6-ad42-45863e19ce27" providerId="ADAL" clId="{5CADCD27-BA11-46DF-B278-FC1986D1FD96}" dt="2021-10-06T15:29:24.895" v="566" actId="478"/>
          <ac:spMkLst>
            <pc:docMk/>
            <pc:sldMk cId="1557238938" sldId="282"/>
            <ac:spMk id="13" creationId="{99990894-D248-4BA5-B32A-3E46BF612090}"/>
          </ac:spMkLst>
        </pc:spChg>
        <pc:spChg chg="del mod">
          <ac:chgData name="eperjesiemese@sulid.hu" userId="4b2c7c0c-595c-48a6-ad42-45863e19ce27" providerId="ADAL" clId="{5CADCD27-BA11-46DF-B278-FC1986D1FD96}" dt="2021-10-06T15:29:21.385" v="564" actId="478"/>
          <ac:spMkLst>
            <pc:docMk/>
            <pc:sldMk cId="1557238938" sldId="282"/>
            <ac:spMk id="14" creationId="{A6AB1365-B86E-429D-95B0-BDC9CB18FDD6}"/>
          </ac:spMkLst>
        </pc:spChg>
        <pc:spChg chg="del">
          <ac:chgData name="eperjesiemese@sulid.hu" userId="4b2c7c0c-595c-48a6-ad42-45863e19ce27" providerId="ADAL" clId="{5CADCD27-BA11-46DF-B278-FC1986D1FD96}" dt="2021-10-06T15:29:26.245" v="567" actId="478"/>
          <ac:spMkLst>
            <pc:docMk/>
            <pc:sldMk cId="1557238938" sldId="282"/>
            <ac:spMk id="16" creationId="{7F76F679-8E51-4DF7-B3F9-BFF27953D42B}"/>
          </ac:spMkLst>
        </pc:spChg>
        <pc:spChg chg="mod">
          <ac:chgData name="eperjesiemese@sulid.hu" userId="4b2c7c0c-595c-48a6-ad42-45863e19ce27" providerId="ADAL" clId="{5CADCD27-BA11-46DF-B278-FC1986D1FD96}" dt="2021-10-06T15:31:23.769" v="623" actId="20577"/>
          <ac:spMkLst>
            <pc:docMk/>
            <pc:sldMk cId="1557238938" sldId="282"/>
            <ac:spMk id="17" creationId="{19DFD9F6-6B2E-49A2-811F-E9C89FACB9F3}"/>
          </ac:spMkLst>
        </pc:spChg>
        <pc:spChg chg="add mod">
          <ac:chgData name="eperjesiemese@sulid.hu" userId="4b2c7c0c-595c-48a6-ad42-45863e19ce27" providerId="ADAL" clId="{5CADCD27-BA11-46DF-B278-FC1986D1FD96}" dt="2021-10-06T15:30:24.498" v="591" actId="14100"/>
          <ac:spMkLst>
            <pc:docMk/>
            <pc:sldMk cId="1557238938" sldId="282"/>
            <ac:spMk id="19" creationId="{F4C4E18F-2C3D-415C-9A3F-DDE1E7E140A6}"/>
          </ac:spMkLst>
        </pc:spChg>
        <pc:spChg chg="add mod">
          <ac:chgData name="eperjesiemese@sulid.hu" userId="4b2c7c0c-595c-48a6-ad42-45863e19ce27" providerId="ADAL" clId="{5CADCD27-BA11-46DF-B278-FC1986D1FD96}" dt="2021-10-06T15:30:52.626" v="607" actId="1076"/>
          <ac:spMkLst>
            <pc:docMk/>
            <pc:sldMk cId="1557238938" sldId="282"/>
            <ac:spMk id="20" creationId="{BBEEAFC4-FBBD-43AA-B66F-1DCEEAE1D977}"/>
          </ac:spMkLst>
        </pc:spChg>
        <pc:picChg chg="del">
          <ac:chgData name="eperjesiemese@sulid.hu" userId="4b2c7c0c-595c-48a6-ad42-45863e19ce27" providerId="ADAL" clId="{5CADCD27-BA11-46DF-B278-FC1986D1FD96}" dt="2021-10-06T15:28:17.803" v="520" actId="478"/>
          <ac:picMkLst>
            <pc:docMk/>
            <pc:sldMk cId="1557238938" sldId="282"/>
            <ac:picMk id="9" creationId="{EC1DA17C-2764-4965-AA87-CAF5D5DFBFAB}"/>
          </ac:picMkLst>
        </pc:picChg>
        <pc:picChg chg="add mod">
          <ac:chgData name="eperjesiemese@sulid.hu" userId="4b2c7c0c-595c-48a6-ad42-45863e19ce27" providerId="ADAL" clId="{5CADCD27-BA11-46DF-B278-FC1986D1FD96}" dt="2021-10-08T09:13:26.546" v="1427" actId="1076"/>
          <ac:picMkLst>
            <pc:docMk/>
            <pc:sldMk cId="1557238938" sldId="282"/>
            <ac:picMk id="10" creationId="{3000596D-B87A-4CAA-A02C-DD7BCD761290}"/>
          </ac:picMkLst>
        </pc:picChg>
        <pc:picChg chg="add mod">
          <ac:chgData name="eperjesiemese@sulid.hu" userId="4b2c7c0c-595c-48a6-ad42-45863e19ce27" providerId="ADAL" clId="{5CADCD27-BA11-46DF-B278-FC1986D1FD96}" dt="2021-10-08T09:14:35.746" v="1445" actId="1076"/>
          <ac:picMkLst>
            <pc:docMk/>
            <pc:sldMk cId="1557238938" sldId="282"/>
            <ac:picMk id="11" creationId="{5DF937E9-1C72-4796-BC6F-C6A84E3BA8C4}"/>
          </ac:picMkLst>
        </pc:picChg>
        <pc:picChg chg="add mod">
          <ac:chgData name="eperjesiemese@sulid.hu" userId="4b2c7c0c-595c-48a6-ad42-45863e19ce27" providerId="ADAL" clId="{5CADCD27-BA11-46DF-B278-FC1986D1FD96}" dt="2021-10-06T15:47:17.116" v="838" actId="1076"/>
          <ac:picMkLst>
            <pc:docMk/>
            <pc:sldMk cId="1557238938" sldId="282"/>
            <ac:picMk id="18" creationId="{2B363E71-F3B1-4152-BA5B-E5BD5E883740}"/>
          </ac:picMkLst>
        </pc:picChg>
      </pc:sldChg>
      <pc:sldChg chg="addSp delSp modSp add mod modTransition modAnim">
        <pc:chgData name="eperjesiemese@sulid.hu" userId="4b2c7c0c-595c-48a6-ad42-45863e19ce27" providerId="ADAL" clId="{5CADCD27-BA11-46DF-B278-FC1986D1FD96}" dt="2021-10-08T09:55:43.341" v="1924" actId="1076"/>
        <pc:sldMkLst>
          <pc:docMk/>
          <pc:sldMk cId="1366961875" sldId="283"/>
        </pc:sldMkLst>
        <pc:spChg chg="add mod">
          <ac:chgData name="eperjesiemese@sulid.hu" userId="4b2c7c0c-595c-48a6-ad42-45863e19ce27" providerId="ADAL" clId="{5CADCD27-BA11-46DF-B278-FC1986D1FD96}" dt="2021-10-08T09:55:30.732" v="1919" actId="1076"/>
          <ac:spMkLst>
            <pc:docMk/>
            <pc:sldMk cId="1366961875" sldId="283"/>
            <ac:spMk id="2" creationId="{973305A5-303D-4C66-8015-18964D6BA1D5}"/>
          </ac:spMkLst>
        </pc:spChg>
        <pc:spChg chg="add mod">
          <ac:chgData name="eperjesiemese@sulid.hu" userId="4b2c7c0c-595c-48a6-ad42-45863e19ce27" providerId="ADAL" clId="{5CADCD27-BA11-46DF-B278-FC1986D1FD96}" dt="2021-10-08T09:55:19.717" v="1915" actId="1076"/>
          <ac:spMkLst>
            <pc:docMk/>
            <pc:sldMk cId="1366961875" sldId="283"/>
            <ac:spMk id="12" creationId="{06F6BAF0-58DE-4771-A108-F036DA09D034}"/>
          </ac:spMkLst>
        </pc:spChg>
        <pc:spChg chg="add mod">
          <ac:chgData name="eperjesiemese@sulid.hu" userId="4b2c7c0c-595c-48a6-ad42-45863e19ce27" providerId="ADAL" clId="{5CADCD27-BA11-46DF-B278-FC1986D1FD96}" dt="2021-10-08T09:55:13.712" v="1914" actId="1076"/>
          <ac:spMkLst>
            <pc:docMk/>
            <pc:sldMk cId="1366961875" sldId="283"/>
            <ac:spMk id="13" creationId="{139A9FB0-CC1F-4976-A273-CBB5206DB050}"/>
          </ac:spMkLst>
        </pc:spChg>
        <pc:spChg chg="mod">
          <ac:chgData name="eperjesiemese@sulid.hu" userId="4b2c7c0c-595c-48a6-ad42-45863e19ce27" providerId="ADAL" clId="{5CADCD27-BA11-46DF-B278-FC1986D1FD96}" dt="2021-10-08T09:27:49.296" v="1707" actId="20577"/>
          <ac:spMkLst>
            <pc:docMk/>
            <pc:sldMk cId="1366961875" sldId="283"/>
            <ac:spMk id="17" creationId="{19DFD9F6-6B2E-49A2-811F-E9C89FACB9F3}"/>
          </ac:spMkLst>
        </pc:spChg>
        <pc:spChg chg="add mod">
          <ac:chgData name="eperjesiemese@sulid.hu" userId="4b2c7c0c-595c-48a6-ad42-45863e19ce27" providerId="ADAL" clId="{5CADCD27-BA11-46DF-B278-FC1986D1FD96}" dt="2021-10-08T09:55:43.341" v="1924" actId="1076"/>
          <ac:spMkLst>
            <pc:docMk/>
            <pc:sldMk cId="1366961875" sldId="283"/>
            <ac:spMk id="19" creationId="{CBF62E80-6B77-43B5-84DB-33CECD0464AD}"/>
          </ac:spMkLst>
        </pc:spChg>
        <pc:spChg chg="del">
          <ac:chgData name="eperjesiemese@sulid.hu" userId="4b2c7c0c-595c-48a6-ad42-45863e19ce27" providerId="ADAL" clId="{5CADCD27-BA11-46DF-B278-FC1986D1FD96}" dt="2021-10-06T15:35:04.607" v="644" actId="478"/>
          <ac:spMkLst>
            <pc:docMk/>
            <pc:sldMk cId="1366961875" sldId="283"/>
            <ac:spMk id="19" creationId="{F4C4E18F-2C3D-415C-9A3F-DDE1E7E140A6}"/>
          </ac:spMkLst>
        </pc:spChg>
        <pc:spChg chg="add mod">
          <ac:chgData name="eperjesiemese@sulid.hu" userId="4b2c7c0c-595c-48a6-ad42-45863e19ce27" providerId="ADAL" clId="{5CADCD27-BA11-46DF-B278-FC1986D1FD96}" dt="2021-10-08T09:55:35.853" v="1923" actId="20577"/>
          <ac:spMkLst>
            <pc:docMk/>
            <pc:sldMk cId="1366961875" sldId="283"/>
            <ac:spMk id="20" creationId="{A11F25DC-3982-4BFC-BEDA-1CBE1B2FDB7F}"/>
          </ac:spMkLst>
        </pc:spChg>
        <pc:spChg chg="del">
          <ac:chgData name="eperjesiemese@sulid.hu" userId="4b2c7c0c-595c-48a6-ad42-45863e19ce27" providerId="ADAL" clId="{5CADCD27-BA11-46DF-B278-FC1986D1FD96}" dt="2021-10-06T15:35:02.971" v="643" actId="478"/>
          <ac:spMkLst>
            <pc:docMk/>
            <pc:sldMk cId="1366961875" sldId="283"/>
            <ac:spMk id="20" creationId="{BBEEAFC4-FBBD-43AA-B66F-1DCEEAE1D977}"/>
          </ac:spMkLst>
        </pc:spChg>
        <pc:picChg chg="add mod">
          <ac:chgData name="eperjesiemese@sulid.hu" userId="4b2c7c0c-595c-48a6-ad42-45863e19ce27" providerId="ADAL" clId="{5CADCD27-BA11-46DF-B278-FC1986D1FD96}" dt="2021-10-06T15:47:30.508" v="841" actId="1076"/>
          <ac:picMkLst>
            <pc:docMk/>
            <pc:sldMk cId="1366961875" sldId="283"/>
            <ac:picMk id="10" creationId="{EDD2A10A-14D8-4902-8D83-BA0AACCFB23E}"/>
          </ac:picMkLst>
        </pc:picChg>
        <pc:picChg chg="add mod">
          <ac:chgData name="eperjesiemese@sulid.hu" userId="4b2c7c0c-595c-48a6-ad42-45863e19ce27" providerId="ADAL" clId="{5CADCD27-BA11-46DF-B278-FC1986D1FD96}" dt="2021-10-08T09:28:03.410" v="1708" actId="1076"/>
          <ac:picMkLst>
            <pc:docMk/>
            <pc:sldMk cId="1366961875" sldId="283"/>
            <ac:picMk id="11" creationId="{710555CE-01CA-4CBA-A9AF-A881C14D926A}"/>
          </ac:picMkLst>
        </pc:picChg>
        <pc:picChg chg="add mod">
          <ac:chgData name="eperjesiemese@sulid.hu" userId="4b2c7c0c-595c-48a6-ad42-45863e19ce27" providerId="ADAL" clId="{5CADCD27-BA11-46DF-B278-FC1986D1FD96}" dt="2021-10-08T09:28:06.134" v="1709" actId="1076"/>
          <ac:picMkLst>
            <pc:docMk/>
            <pc:sldMk cId="1366961875" sldId="283"/>
            <ac:picMk id="14" creationId="{F6F0F728-18CB-4C82-9EB8-2AF0B002F8B9}"/>
          </ac:picMkLst>
        </pc:picChg>
        <pc:picChg chg="del">
          <ac:chgData name="eperjesiemese@sulid.hu" userId="4b2c7c0c-595c-48a6-ad42-45863e19ce27" providerId="ADAL" clId="{5CADCD27-BA11-46DF-B278-FC1986D1FD96}" dt="2021-10-06T15:34:15.177" v="627" actId="478"/>
          <ac:picMkLst>
            <pc:docMk/>
            <pc:sldMk cId="1366961875" sldId="283"/>
            <ac:picMk id="18" creationId="{2B363E71-F3B1-4152-BA5B-E5BD5E883740}"/>
          </ac:picMkLst>
        </pc:picChg>
        <pc:cxnChg chg="add mod">
          <ac:chgData name="eperjesiemese@sulid.hu" userId="4b2c7c0c-595c-48a6-ad42-45863e19ce27" providerId="ADAL" clId="{5CADCD27-BA11-46DF-B278-FC1986D1FD96}" dt="2021-10-08T09:55:32.821" v="1920" actId="1076"/>
          <ac:cxnSpMkLst>
            <pc:docMk/>
            <pc:sldMk cId="1366961875" sldId="283"/>
            <ac:cxnSpMk id="4" creationId="{B3BEBD70-AF5D-4E6E-A98B-FDCF81B8494A}"/>
          </ac:cxnSpMkLst>
        </pc:cxnChg>
        <pc:cxnChg chg="add mod">
          <ac:chgData name="eperjesiemese@sulid.hu" userId="4b2c7c0c-595c-48a6-ad42-45863e19ce27" providerId="ADAL" clId="{5CADCD27-BA11-46DF-B278-FC1986D1FD96}" dt="2021-10-08T09:55:24.232" v="1917" actId="1076"/>
          <ac:cxnSpMkLst>
            <pc:docMk/>
            <pc:sldMk cId="1366961875" sldId="283"/>
            <ac:cxnSpMk id="21" creationId="{149AA514-6595-4BD9-8EF7-942FF41D405B}"/>
          </ac:cxnSpMkLst>
        </pc:cxnChg>
      </pc:sldChg>
      <pc:sldChg chg="addSp delSp modSp add mod modTransition modAnim">
        <pc:chgData name="eperjesiemese@sulid.hu" userId="4b2c7c0c-595c-48a6-ad42-45863e19ce27" providerId="ADAL" clId="{5CADCD27-BA11-46DF-B278-FC1986D1FD96}" dt="2021-10-08T09:16:25.398" v="1460" actId="1076"/>
        <pc:sldMkLst>
          <pc:docMk/>
          <pc:sldMk cId="2930305886" sldId="284"/>
        </pc:sldMkLst>
        <pc:spChg chg="del">
          <ac:chgData name="eperjesiemese@sulid.hu" userId="4b2c7c0c-595c-48a6-ad42-45863e19ce27" providerId="ADAL" clId="{5CADCD27-BA11-46DF-B278-FC1986D1FD96}" dt="2021-10-06T15:43:29.992" v="736" actId="478"/>
          <ac:spMkLst>
            <pc:docMk/>
            <pc:sldMk cId="2930305886" sldId="284"/>
            <ac:spMk id="12" creationId="{06F6BAF0-58DE-4771-A108-F036DA09D034}"/>
          </ac:spMkLst>
        </pc:spChg>
        <pc:spChg chg="del">
          <ac:chgData name="eperjesiemese@sulid.hu" userId="4b2c7c0c-595c-48a6-ad42-45863e19ce27" providerId="ADAL" clId="{5CADCD27-BA11-46DF-B278-FC1986D1FD96}" dt="2021-10-06T15:43:27.784" v="735" actId="478"/>
          <ac:spMkLst>
            <pc:docMk/>
            <pc:sldMk cId="2930305886" sldId="284"/>
            <ac:spMk id="13" creationId="{139A9FB0-CC1F-4976-A273-CBB5206DB050}"/>
          </ac:spMkLst>
        </pc:spChg>
        <pc:spChg chg="mod">
          <ac:chgData name="eperjesiemese@sulid.hu" userId="4b2c7c0c-595c-48a6-ad42-45863e19ce27" providerId="ADAL" clId="{5CADCD27-BA11-46DF-B278-FC1986D1FD96}" dt="2021-10-06T15:44:36.015" v="769" actId="1076"/>
          <ac:spMkLst>
            <pc:docMk/>
            <pc:sldMk cId="2930305886" sldId="284"/>
            <ac:spMk id="17" creationId="{19DFD9F6-6B2E-49A2-811F-E9C89FACB9F3}"/>
          </ac:spMkLst>
        </pc:spChg>
        <pc:picChg chg="add mod">
          <ac:chgData name="eperjesiemese@sulid.hu" userId="4b2c7c0c-595c-48a6-ad42-45863e19ce27" providerId="ADAL" clId="{5CADCD27-BA11-46DF-B278-FC1986D1FD96}" dt="2021-10-08T09:16:11.033" v="1458" actId="1076"/>
          <ac:picMkLst>
            <pc:docMk/>
            <pc:sldMk cId="2930305886" sldId="284"/>
            <ac:picMk id="9" creationId="{3806EC5B-F860-4C2C-A9BE-36613056D455}"/>
          </ac:picMkLst>
        </pc:picChg>
        <pc:picChg chg="add mod">
          <ac:chgData name="eperjesiemese@sulid.hu" userId="4b2c7c0c-595c-48a6-ad42-45863e19ce27" providerId="ADAL" clId="{5CADCD27-BA11-46DF-B278-FC1986D1FD96}" dt="2021-10-08T09:16:25.398" v="1460" actId="1076"/>
          <ac:picMkLst>
            <pc:docMk/>
            <pc:sldMk cId="2930305886" sldId="284"/>
            <ac:picMk id="10" creationId="{7ABD9156-F7ED-4498-A306-E040256F3BC3}"/>
          </ac:picMkLst>
        </pc:picChg>
        <pc:picChg chg="del">
          <ac:chgData name="eperjesiemese@sulid.hu" userId="4b2c7c0c-595c-48a6-ad42-45863e19ce27" providerId="ADAL" clId="{5CADCD27-BA11-46DF-B278-FC1986D1FD96}" dt="2021-10-06T15:43:11.345" v="727" actId="478"/>
          <ac:picMkLst>
            <pc:docMk/>
            <pc:sldMk cId="2930305886" sldId="284"/>
            <ac:picMk id="10" creationId="{EDD2A10A-14D8-4902-8D83-BA0AACCFB23E}"/>
          </ac:picMkLst>
        </pc:picChg>
        <pc:picChg chg="add mod">
          <ac:chgData name="eperjesiemese@sulid.hu" userId="4b2c7c0c-595c-48a6-ad42-45863e19ce27" providerId="ADAL" clId="{5CADCD27-BA11-46DF-B278-FC1986D1FD96}" dt="2021-10-06T15:47:24.705" v="840" actId="1076"/>
          <ac:picMkLst>
            <pc:docMk/>
            <pc:sldMk cId="2930305886" sldId="284"/>
            <ac:picMk id="11" creationId="{33B99B12-9795-4B79-A10C-5D334723831B}"/>
          </ac:picMkLst>
        </pc:picChg>
        <pc:picChg chg="add mod">
          <ac:chgData name="eperjesiemese@sulid.hu" userId="4b2c7c0c-595c-48a6-ad42-45863e19ce27" providerId="ADAL" clId="{5CADCD27-BA11-46DF-B278-FC1986D1FD96}" dt="2021-10-06T15:43:45.555" v="739" actId="1076"/>
          <ac:picMkLst>
            <pc:docMk/>
            <pc:sldMk cId="2930305886" sldId="284"/>
            <ac:picMk id="14" creationId="{A2884868-C7FF-4895-9591-232FED64B513}"/>
          </ac:picMkLst>
        </pc:picChg>
      </pc:sldChg>
      <pc:sldChg chg="addSp delSp modSp add mod ord modTransition modAnim">
        <pc:chgData name="eperjesiemese@sulid.hu" userId="4b2c7c0c-595c-48a6-ad42-45863e19ce27" providerId="ADAL" clId="{5CADCD27-BA11-46DF-B278-FC1986D1FD96}" dt="2021-10-08T09:24:18.431" v="1550"/>
        <pc:sldMkLst>
          <pc:docMk/>
          <pc:sldMk cId="3614289493" sldId="285"/>
        </pc:sldMkLst>
        <pc:spChg chg="mod">
          <ac:chgData name="eperjesiemese@sulid.hu" userId="4b2c7c0c-595c-48a6-ad42-45863e19ce27" providerId="ADAL" clId="{5CADCD27-BA11-46DF-B278-FC1986D1FD96}" dt="2021-10-06T15:45:47.674" v="824" actId="1076"/>
          <ac:spMkLst>
            <pc:docMk/>
            <pc:sldMk cId="3614289493" sldId="285"/>
            <ac:spMk id="17" creationId="{19DFD9F6-6B2E-49A2-811F-E9C89FACB9F3}"/>
          </ac:spMkLst>
        </pc:spChg>
        <pc:picChg chg="add mod">
          <ac:chgData name="eperjesiemese@sulid.hu" userId="4b2c7c0c-595c-48a6-ad42-45863e19ce27" providerId="ADAL" clId="{5CADCD27-BA11-46DF-B278-FC1986D1FD96}" dt="2021-10-06T16:06:56.898" v="1045" actId="1076"/>
          <ac:picMkLst>
            <pc:docMk/>
            <pc:sldMk cId="3614289493" sldId="285"/>
            <ac:picMk id="3" creationId="{D74C9A4F-EAD0-4590-85D7-8219BEC44FCB}"/>
          </ac:picMkLst>
        </pc:picChg>
        <pc:picChg chg="add mod">
          <ac:chgData name="eperjesiemese@sulid.hu" userId="4b2c7c0c-595c-48a6-ad42-45863e19ce27" providerId="ADAL" clId="{5CADCD27-BA11-46DF-B278-FC1986D1FD96}" dt="2021-10-06T15:45:03.157" v="775" actId="1076"/>
          <ac:picMkLst>
            <pc:docMk/>
            <pc:sldMk cId="3614289493" sldId="285"/>
            <ac:picMk id="9" creationId="{C1E38539-60A7-43AC-ADC3-36777DBB2FD9}"/>
          </ac:picMkLst>
        </pc:picChg>
        <pc:picChg chg="add mod">
          <ac:chgData name="eperjesiemese@sulid.hu" userId="4b2c7c0c-595c-48a6-ad42-45863e19ce27" providerId="ADAL" clId="{5CADCD27-BA11-46DF-B278-FC1986D1FD96}" dt="2021-10-08T09:16:39.356" v="1462" actId="1076"/>
          <ac:picMkLst>
            <pc:docMk/>
            <pc:sldMk cId="3614289493" sldId="285"/>
            <ac:picMk id="10" creationId="{6CB2A7C0-BAB6-4518-8193-720AFBCFCB94}"/>
          </ac:picMkLst>
        </pc:picChg>
        <pc:picChg chg="del">
          <ac:chgData name="eperjesiemese@sulid.hu" userId="4b2c7c0c-595c-48a6-ad42-45863e19ce27" providerId="ADAL" clId="{5CADCD27-BA11-46DF-B278-FC1986D1FD96}" dt="2021-10-06T15:44:51.581" v="772" actId="478"/>
          <ac:picMkLst>
            <pc:docMk/>
            <pc:sldMk cId="3614289493" sldId="285"/>
            <ac:picMk id="11" creationId="{33B99B12-9795-4B79-A10C-5D334723831B}"/>
          </ac:picMkLst>
        </pc:picChg>
        <pc:picChg chg="add mod">
          <ac:chgData name="eperjesiemese@sulid.hu" userId="4b2c7c0c-595c-48a6-ad42-45863e19ce27" providerId="ADAL" clId="{5CADCD27-BA11-46DF-B278-FC1986D1FD96}" dt="2021-10-08T09:17:07.820" v="1465" actId="1076"/>
          <ac:picMkLst>
            <pc:docMk/>
            <pc:sldMk cId="3614289493" sldId="285"/>
            <ac:picMk id="11" creationId="{3B56B327-B154-44F2-8044-7CEF613C76F7}"/>
          </ac:picMkLst>
        </pc:picChg>
        <pc:picChg chg="del">
          <ac:chgData name="eperjesiemese@sulid.hu" userId="4b2c7c0c-595c-48a6-ad42-45863e19ce27" providerId="ADAL" clId="{5CADCD27-BA11-46DF-B278-FC1986D1FD96}" dt="2021-10-06T15:45:52.561" v="825" actId="478"/>
          <ac:picMkLst>
            <pc:docMk/>
            <pc:sldMk cId="3614289493" sldId="285"/>
            <ac:picMk id="14" creationId="{A2884868-C7FF-4895-9591-232FED64B513}"/>
          </ac:picMkLst>
        </pc:picChg>
      </pc:sldChg>
      <pc:sldChg chg="addSp modSp add mod modTransition modAnim">
        <pc:chgData name="eperjesiemese@sulid.hu" userId="4b2c7c0c-595c-48a6-ad42-45863e19ce27" providerId="ADAL" clId="{5CADCD27-BA11-46DF-B278-FC1986D1FD96}" dt="2021-10-08T09:51:16.804" v="1909"/>
        <pc:sldMkLst>
          <pc:docMk/>
          <pc:sldMk cId="2766700178" sldId="286"/>
        </pc:sldMkLst>
        <pc:spChg chg="add mod">
          <ac:chgData name="eperjesiemese@sulid.hu" userId="4b2c7c0c-595c-48a6-ad42-45863e19ce27" providerId="ADAL" clId="{5CADCD27-BA11-46DF-B278-FC1986D1FD96}" dt="2021-10-08T09:50:10.950" v="1891" actId="1076"/>
          <ac:spMkLst>
            <pc:docMk/>
            <pc:sldMk cId="2766700178" sldId="286"/>
            <ac:spMk id="21" creationId="{6AE3D39B-6585-4FAA-8625-CAE4E9E7C324}"/>
          </ac:spMkLst>
        </pc:spChg>
        <pc:picChg chg="add mod">
          <ac:chgData name="eperjesiemese@sulid.hu" userId="4b2c7c0c-595c-48a6-ad42-45863e19ce27" providerId="ADAL" clId="{5CADCD27-BA11-46DF-B278-FC1986D1FD96}" dt="2021-10-08T09:18:50.101" v="1495" actId="1076"/>
          <ac:picMkLst>
            <pc:docMk/>
            <pc:sldMk cId="2766700178" sldId="286"/>
            <ac:picMk id="22" creationId="{B16B3A52-960D-4B4E-9ADC-492875D4D96B}"/>
          </ac:picMkLst>
        </pc:picChg>
        <pc:picChg chg="add mod">
          <ac:chgData name="eperjesiemese@sulid.hu" userId="4b2c7c0c-595c-48a6-ad42-45863e19ce27" providerId="ADAL" clId="{5CADCD27-BA11-46DF-B278-FC1986D1FD96}" dt="2021-10-08T09:18:46.141" v="1494" actId="1076"/>
          <ac:picMkLst>
            <pc:docMk/>
            <pc:sldMk cId="2766700178" sldId="286"/>
            <ac:picMk id="23" creationId="{F8972992-D1AA-4267-901F-CDD214130591}"/>
          </ac:picMkLst>
        </pc:picChg>
      </pc:sldChg>
      <pc:sldChg chg="addSp delSp modSp add mod ord modTransition">
        <pc:chgData name="eperjesiemese@sulid.hu" userId="4b2c7c0c-595c-48a6-ad42-45863e19ce27" providerId="ADAL" clId="{5CADCD27-BA11-46DF-B278-FC1986D1FD96}" dt="2021-10-08T10:41:49.051" v="1938" actId="1076"/>
        <pc:sldMkLst>
          <pc:docMk/>
          <pc:sldMk cId="2145183606" sldId="287"/>
        </pc:sldMkLst>
        <pc:spChg chg="mod">
          <ac:chgData name="eperjesiemese@sulid.hu" userId="4b2c7c0c-595c-48a6-ad42-45863e19ce27" providerId="ADAL" clId="{5CADCD27-BA11-46DF-B278-FC1986D1FD96}" dt="2021-10-08T10:41:45.979" v="1934" actId="1076"/>
          <ac:spMkLst>
            <pc:docMk/>
            <pc:sldMk cId="2145183606" sldId="287"/>
            <ac:spMk id="2" creationId="{08915E0E-FC0F-4A8D-90E4-E8BCCC1F9EEB}"/>
          </ac:spMkLst>
        </pc:spChg>
        <pc:spChg chg="del">
          <ac:chgData name="eperjesiemese@sulid.hu" userId="4b2c7c0c-595c-48a6-ad42-45863e19ce27" providerId="ADAL" clId="{5CADCD27-BA11-46DF-B278-FC1986D1FD96}" dt="2021-10-06T16:10:32.349" v="1064" actId="478"/>
          <ac:spMkLst>
            <pc:docMk/>
            <pc:sldMk cId="2145183606" sldId="287"/>
            <ac:spMk id="3" creationId="{341EDF12-E777-45EF-BBAF-40F8313394FA}"/>
          </ac:spMkLst>
        </pc:spChg>
        <pc:spChg chg="mod">
          <ac:chgData name="eperjesiemese@sulid.hu" userId="4b2c7c0c-595c-48a6-ad42-45863e19ce27" providerId="ADAL" clId="{5CADCD27-BA11-46DF-B278-FC1986D1FD96}" dt="2021-10-06T16:10:57.648" v="1068" actId="1076"/>
          <ac:spMkLst>
            <pc:docMk/>
            <pc:sldMk cId="2145183606" sldId="287"/>
            <ac:spMk id="4" creationId="{F69AD49B-6ED2-4D31-AEEC-D9060EFABE97}"/>
          </ac:spMkLst>
        </pc:spChg>
        <pc:spChg chg="add mod">
          <ac:chgData name="eperjesiemese@sulid.hu" userId="4b2c7c0c-595c-48a6-ad42-45863e19ce27" providerId="ADAL" clId="{5CADCD27-BA11-46DF-B278-FC1986D1FD96}" dt="2021-10-08T10:41:49.051" v="1938" actId="1076"/>
          <ac:spMkLst>
            <pc:docMk/>
            <pc:sldMk cId="2145183606" sldId="287"/>
            <ac:spMk id="7" creationId="{6CD00BEA-FDA7-467C-8E35-C482962341C8}"/>
          </ac:spMkLst>
        </pc:spChg>
        <pc:spChg chg="add mod">
          <ac:chgData name="eperjesiemese@sulid.hu" userId="4b2c7c0c-595c-48a6-ad42-45863e19ce27" providerId="ADAL" clId="{5CADCD27-BA11-46DF-B278-FC1986D1FD96}" dt="2021-10-08T09:18:05.924" v="1488" actId="1076"/>
          <ac:spMkLst>
            <pc:docMk/>
            <pc:sldMk cId="2145183606" sldId="287"/>
            <ac:spMk id="8" creationId="{406B59A7-5CD5-4F06-AE6A-18CDD2473149}"/>
          </ac:spMkLst>
        </pc:spChg>
        <pc:spChg chg="add mod">
          <ac:chgData name="eperjesiemese@sulid.hu" userId="4b2c7c0c-595c-48a6-ad42-45863e19ce27" providerId="ADAL" clId="{5CADCD27-BA11-46DF-B278-FC1986D1FD96}" dt="2021-10-06T16:21:39.597" v="1201" actId="1076"/>
          <ac:spMkLst>
            <pc:docMk/>
            <pc:sldMk cId="2145183606" sldId="287"/>
            <ac:spMk id="12" creationId="{F2244C3E-5C0A-4FF8-947B-C35C3AE52333}"/>
          </ac:spMkLst>
        </pc:spChg>
        <pc:picChg chg="del">
          <ac:chgData name="eperjesiemese@sulid.hu" userId="4b2c7c0c-595c-48a6-ad42-45863e19ce27" providerId="ADAL" clId="{5CADCD27-BA11-46DF-B278-FC1986D1FD96}" dt="2021-10-06T16:10:52.803" v="1067" actId="478"/>
          <ac:picMkLst>
            <pc:docMk/>
            <pc:sldMk cId="2145183606" sldId="287"/>
            <ac:picMk id="5" creationId="{E48B8F53-ED1C-4D2E-B54E-93925540D919}"/>
          </ac:picMkLst>
        </pc:picChg>
        <pc:picChg chg="add mod">
          <ac:chgData name="eperjesiemese@sulid.hu" userId="4b2c7c0c-595c-48a6-ad42-45863e19ce27" providerId="ADAL" clId="{5CADCD27-BA11-46DF-B278-FC1986D1FD96}" dt="2021-10-08T10:41:47.284" v="1936" actId="1076"/>
          <ac:picMkLst>
            <pc:docMk/>
            <pc:sldMk cId="2145183606" sldId="287"/>
            <ac:picMk id="9" creationId="{1DEA0736-3891-420A-9584-BB1873D3E10D}"/>
          </ac:picMkLst>
        </pc:picChg>
        <pc:picChg chg="add del mod">
          <ac:chgData name="eperjesiemese@sulid.hu" userId="4b2c7c0c-595c-48a6-ad42-45863e19ce27" providerId="ADAL" clId="{5CADCD27-BA11-46DF-B278-FC1986D1FD96}" dt="2021-10-06T16:19:37.126" v="1182" actId="478"/>
          <ac:picMkLst>
            <pc:docMk/>
            <pc:sldMk cId="2145183606" sldId="287"/>
            <ac:picMk id="2050" creationId="{0215DBC5-2561-4CB5-BBA6-B52351B5B43E}"/>
          </ac:picMkLst>
        </pc:picChg>
      </pc:sldChg>
      <pc:sldChg chg="addSp delSp modSp add mod ord">
        <pc:chgData name="eperjesiemese@sulid.hu" userId="4b2c7c0c-595c-48a6-ad42-45863e19ce27" providerId="ADAL" clId="{5CADCD27-BA11-46DF-B278-FC1986D1FD96}" dt="2021-10-08T09:36:32.364" v="1725" actId="207"/>
        <pc:sldMkLst>
          <pc:docMk/>
          <pc:sldMk cId="173184937" sldId="288"/>
        </pc:sldMkLst>
        <pc:spChg chg="mod">
          <ac:chgData name="eperjesiemese@sulid.hu" userId="4b2c7c0c-595c-48a6-ad42-45863e19ce27" providerId="ADAL" clId="{5CADCD27-BA11-46DF-B278-FC1986D1FD96}" dt="2021-10-08T09:08:14.886" v="1356" actId="1076"/>
          <ac:spMkLst>
            <pc:docMk/>
            <pc:sldMk cId="173184937" sldId="288"/>
            <ac:spMk id="2" creationId="{08915E0E-FC0F-4A8D-90E4-E8BCCC1F9EEB}"/>
          </ac:spMkLst>
        </pc:spChg>
        <pc:spChg chg="del mod">
          <ac:chgData name="eperjesiemese@sulid.hu" userId="4b2c7c0c-595c-48a6-ad42-45863e19ce27" providerId="ADAL" clId="{5CADCD27-BA11-46DF-B278-FC1986D1FD96}" dt="2021-10-08T09:00:28.280" v="1272" actId="478"/>
          <ac:spMkLst>
            <pc:docMk/>
            <pc:sldMk cId="173184937" sldId="288"/>
            <ac:spMk id="5" creationId="{3E3D7CC8-9AD8-47E6-A2CD-27FA7DE1A1DD}"/>
          </ac:spMkLst>
        </pc:spChg>
        <pc:spChg chg="add mod">
          <ac:chgData name="eperjesiemese@sulid.hu" userId="4b2c7c0c-595c-48a6-ad42-45863e19ce27" providerId="ADAL" clId="{5CADCD27-BA11-46DF-B278-FC1986D1FD96}" dt="2021-10-08T09:04:14.523" v="1277" actId="207"/>
          <ac:spMkLst>
            <pc:docMk/>
            <pc:sldMk cId="173184937" sldId="288"/>
            <ac:spMk id="6" creationId="{C55059FF-63A0-41A7-9499-475FAE81D732}"/>
          </ac:spMkLst>
        </pc:spChg>
        <pc:spChg chg="add mod">
          <ac:chgData name="eperjesiemese@sulid.hu" userId="4b2c7c0c-595c-48a6-ad42-45863e19ce27" providerId="ADAL" clId="{5CADCD27-BA11-46DF-B278-FC1986D1FD96}" dt="2021-10-08T09:04:32.949" v="1281" actId="207"/>
          <ac:spMkLst>
            <pc:docMk/>
            <pc:sldMk cId="173184937" sldId="288"/>
            <ac:spMk id="7" creationId="{CD28559D-B028-458E-97EF-C9CC1D44CC46}"/>
          </ac:spMkLst>
        </pc:spChg>
        <pc:spChg chg="add mod">
          <ac:chgData name="eperjesiemese@sulid.hu" userId="4b2c7c0c-595c-48a6-ad42-45863e19ce27" providerId="ADAL" clId="{5CADCD27-BA11-46DF-B278-FC1986D1FD96}" dt="2021-10-08T09:36:32.364" v="1725" actId="207"/>
          <ac:spMkLst>
            <pc:docMk/>
            <pc:sldMk cId="173184937" sldId="288"/>
            <ac:spMk id="8" creationId="{274AFB20-0487-4C62-A738-5CDE5124595F}"/>
          </ac:spMkLst>
        </pc:spChg>
        <pc:picChg chg="add mod">
          <ac:chgData name="eperjesiemese@sulid.hu" userId="4b2c7c0c-595c-48a6-ad42-45863e19ce27" providerId="ADAL" clId="{5CADCD27-BA11-46DF-B278-FC1986D1FD96}" dt="2021-10-08T09:10:29.238" v="1377"/>
          <ac:picMkLst>
            <pc:docMk/>
            <pc:sldMk cId="173184937" sldId="288"/>
            <ac:picMk id="9" creationId="{4C0E1B51-F017-4712-A961-0FFB6B4C7593}"/>
          </ac:picMkLst>
        </pc:picChg>
        <pc:picChg chg="add mod">
          <ac:chgData name="eperjesiemese@sulid.hu" userId="4b2c7c0c-595c-48a6-ad42-45863e19ce27" providerId="ADAL" clId="{5CADCD27-BA11-46DF-B278-FC1986D1FD96}" dt="2021-10-08T09:18:27.523" v="1490"/>
          <ac:picMkLst>
            <pc:docMk/>
            <pc:sldMk cId="173184937" sldId="288"/>
            <ac:picMk id="10" creationId="{4CEA7179-8BF0-4D6D-BA65-D3768291C3B8}"/>
          </ac:picMkLst>
        </pc:picChg>
        <pc:picChg chg="del">
          <ac:chgData name="eperjesiemese@sulid.hu" userId="4b2c7c0c-595c-48a6-ad42-45863e19ce27" providerId="ADAL" clId="{5CADCD27-BA11-46DF-B278-FC1986D1FD96}" dt="2021-10-08T09:00:29.361" v="1273" actId="478"/>
          <ac:picMkLst>
            <pc:docMk/>
            <pc:sldMk cId="173184937" sldId="288"/>
            <ac:picMk id="1026" creationId="{4FC95EEF-92EE-472A-99B3-DE9495522A6B}"/>
          </ac:picMkLst>
        </pc:picChg>
      </pc:sldChg>
      <pc:sldChg chg="add del">
        <pc:chgData name="eperjesiemese@sulid.hu" userId="4b2c7c0c-595c-48a6-ad42-45863e19ce27" providerId="ADAL" clId="{5CADCD27-BA11-46DF-B278-FC1986D1FD96}" dt="2021-10-08T08:59:58.285" v="1266" actId="2696"/>
        <pc:sldMkLst>
          <pc:docMk/>
          <pc:sldMk cId="3963023828" sldId="288"/>
        </pc:sldMkLst>
      </pc:sldChg>
      <pc:sldChg chg="addSp delSp modSp add mod">
        <pc:chgData name="eperjesiemese@sulid.hu" userId="4b2c7c0c-595c-48a6-ad42-45863e19ce27" providerId="ADAL" clId="{5CADCD27-BA11-46DF-B278-FC1986D1FD96}" dt="2021-10-08T09:18:33.869" v="1492" actId="1076"/>
        <pc:sldMkLst>
          <pc:docMk/>
          <pc:sldMk cId="2871122831" sldId="289"/>
        </pc:sldMkLst>
        <pc:spChg chg="add mod">
          <ac:chgData name="eperjesiemese@sulid.hu" userId="4b2c7c0c-595c-48a6-ad42-45863e19ce27" providerId="ADAL" clId="{5CADCD27-BA11-46DF-B278-FC1986D1FD96}" dt="2021-10-08T09:05:24.731" v="1295" actId="1076"/>
          <ac:spMkLst>
            <pc:docMk/>
            <pc:sldMk cId="2871122831" sldId="289"/>
            <ac:spMk id="5" creationId="{0F987505-F52F-495D-BC0E-80819097D0A4}"/>
          </ac:spMkLst>
        </pc:spChg>
        <pc:spChg chg="del">
          <ac:chgData name="eperjesiemese@sulid.hu" userId="4b2c7c0c-595c-48a6-ad42-45863e19ce27" providerId="ADAL" clId="{5CADCD27-BA11-46DF-B278-FC1986D1FD96}" dt="2021-10-08T09:04:53.073" v="1284" actId="478"/>
          <ac:spMkLst>
            <pc:docMk/>
            <pc:sldMk cId="2871122831" sldId="289"/>
            <ac:spMk id="6" creationId="{C55059FF-63A0-41A7-9499-475FAE81D732}"/>
          </ac:spMkLst>
        </pc:spChg>
        <pc:spChg chg="del">
          <ac:chgData name="eperjesiemese@sulid.hu" userId="4b2c7c0c-595c-48a6-ad42-45863e19ce27" providerId="ADAL" clId="{5CADCD27-BA11-46DF-B278-FC1986D1FD96}" dt="2021-10-08T09:05:13.783" v="1290" actId="478"/>
          <ac:spMkLst>
            <pc:docMk/>
            <pc:sldMk cId="2871122831" sldId="289"/>
            <ac:spMk id="7" creationId="{CD28559D-B028-458E-97EF-C9CC1D44CC46}"/>
          </ac:spMkLst>
        </pc:spChg>
        <pc:picChg chg="add mod">
          <ac:chgData name="eperjesiemese@sulid.hu" userId="4b2c7c0c-595c-48a6-ad42-45863e19ce27" providerId="ADAL" clId="{5CADCD27-BA11-46DF-B278-FC1986D1FD96}" dt="2021-10-08T09:18:33.869" v="1492" actId="1076"/>
          <ac:picMkLst>
            <pc:docMk/>
            <pc:sldMk cId="2871122831" sldId="289"/>
            <ac:picMk id="8" creationId="{39CDBFFC-A0AB-4A1A-9A09-76F0417F4A48}"/>
          </ac:picMkLst>
        </pc:picChg>
        <pc:picChg chg="add mod">
          <ac:chgData name="eperjesiemese@sulid.hu" userId="4b2c7c0c-595c-48a6-ad42-45863e19ce27" providerId="ADAL" clId="{5CADCD27-BA11-46DF-B278-FC1986D1FD96}" dt="2021-10-08T09:10:36.045" v="1378"/>
          <ac:picMkLst>
            <pc:docMk/>
            <pc:sldMk cId="2871122831" sldId="289"/>
            <ac:picMk id="9" creationId="{03D974C6-B650-4D39-A46F-9B7B97EA327C}"/>
          </ac:picMkLst>
        </pc:picChg>
        <pc:picChg chg="add mod">
          <ac:chgData name="eperjesiemese@sulid.hu" userId="4b2c7c0c-595c-48a6-ad42-45863e19ce27" providerId="ADAL" clId="{5CADCD27-BA11-46DF-B278-FC1986D1FD96}" dt="2021-10-08T09:18:31.430" v="1491"/>
          <ac:picMkLst>
            <pc:docMk/>
            <pc:sldMk cId="2871122831" sldId="289"/>
            <ac:picMk id="10" creationId="{DB698968-17FE-480F-8714-EC2EE19FB1E2}"/>
          </ac:picMkLst>
        </pc:picChg>
      </pc:sldChg>
      <pc:sldChg chg="addSp modSp new mod modTransition">
        <pc:chgData name="eperjesiemese@sulid.hu" userId="4b2c7c0c-595c-48a6-ad42-45863e19ce27" providerId="ADAL" clId="{5CADCD27-BA11-46DF-B278-FC1986D1FD96}" dt="2021-10-08T10:43:38.219" v="1939"/>
        <pc:sldMkLst>
          <pc:docMk/>
          <pc:sldMk cId="1865958653" sldId="290"/>
        </pc:sldMkLst>
        <pc:spChg chg="add mod">
          <ac:chgData name="eperjesiemese@sulid.hu" userId="4b2c7c0c-595c-48a6-ad42-45863e19ce27" providerId="ADAL" clId="{5CADCD27-BA11-46DF-B278-FC1986D1FD96}" dt="2021-10-08T09:58:23.327" v="1933" actId="1076"/>
          <ac:spMkLst>
            <pc:docMk/>
            <pc:sldMk cId="1865958653" sldId="290"/>
            <ac:spMk id="3" creationId="{83CE6E39-0FB1-4617-88CC-9DC39104FC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09ABDE-B11D-4698-BD66-F38CEB9F4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C67B17E5-C22B-45E2-BA88-D0F2CDBDF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22F3864-170A-421D-AC7A-C659B706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31C4A3F-7E93-485A-8D2E-3BA6A197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3D82A1D-4B0C-4161-8157-6C55D21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519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748E73-CE55-460D-B5D2-F35C584E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BC615F1-583A-432A-8E6F-60D2BC3FC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548CC10-9D7E-451A-8554-35E54A5E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66F9DA8-6C3D-4FA3-9EDD-7CC0C50B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FA7CCA3-FBF0-4645-8EEE-7C031EBF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9763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2EEF091D-9D77-425D-AD0D-10C9BEB1D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8ECAED4F-2F26-4F3E-AA1C-5177DCC0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E3C2652-48C1-4FAD-B08B-76CB2300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5F99FD8-814C-49B7-9E51-4198A2B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24A8A48-5701-4596-BC3A-73A60D29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8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8AD0FFA-EEA6-4DB6-8237-484FF1A7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E3FBDC2-0B54-46D2-ABED-2A8DE575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22B2655-9C8C-4E36-86B3-9C6BC18D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7876BA6-85CF-4E68-8F8F-31DE38B3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D4F1CB7-8A76-4A99-8F9B-361AA911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25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70D410A-913A-4CCB-8844-FD2515C9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329B545-43C4-4529-9C68-3BCC2C9B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F22B89D-97B3-4A74-8394-F60FE323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5DCBED2-6123-4AFE-9CBE-22EC77A6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981A686-BA22-41E3-84A1-BEC82360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703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4DBAA45-2D6A-45A2-A9A6-0BBFB113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6C86F8D-4211-4E57-8B05-529D130E7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B37D934-EDAC-45E4-8256-09AE12EA6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747D849-615A-435A-9F79-D64160C2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67BBA57-E007-4338-91C0-5614480F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4C7DBF8-69D1-49A7-AB6E-0D16ECA9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84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DACD2A-FFCC-4F2F-A5EE-114A82B7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9ED8E89-B4AF-465F-A178-CE2C661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AEA4867-D696-44FD-B648-0E09F650A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DD1D6512-CCD7-4104-B2D8-19CDA826D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991828D6-08F9-4C1E-B30C-05721C363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FAC60CFB-A7BC-449D-9477-6D743468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501B49BB-738B-4570-A8EA-B4D2F524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F0C97EB0-1595-485F-A1EA-F4852A9E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575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6391257-38FD-4AFE-B53B-16E7C832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6E13A52-14B9-4CDA-8B93-1C7C58C9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0F2F6B93-6683-4BC3-89F3-24A0C26E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A928818-66DB-45B5-B033-8A1C1371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91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ADAA34B4-3272-4096-A682-76B8327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15F409E8-FA0A-4FF6-BC04-90CCB696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CD07A67-72FC-436E-AE02-CFE29E1D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225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416D14-B9A2-4571-9FCE-7FEDD24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FF4B7DF-2EC8-43F8-B986-63C6F0F6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DB74E76-2771-40E8-8FCA-84A10A5B2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4828AB1-B683-40CA-8A8C-F6F8A77D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F91018B-E7CA-4A07-9373-80C4CED2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AB945D8-BE8B-44B8-8352-E818F413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9243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0CEC8E9-0C92-4EE4-BE96-CB45517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97E2EB22-F1A8-4B45-889F-1D917CF6F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6078900-54ED-4396-95EA-F61688DD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EDB8B3E-FACD-40A5-B289-D9C60E4B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B28CA8F-3C3E-40C1-B6C5-54E22431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0CE2778-4514-4B3E-83A9-1B5D3898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508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E09CEB1-04FB-4818-8316-5010F69A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3EBCCBA-CCF7-4D41-BA0B-BC5DA116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5CCFC7E-9386-4A3E-9701-C2AC1E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95EF-9FA5-4577-AA7E-14E341F156EA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89C2135-7B4C-4D7A-BB0D-DC40E981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FA3AB86-D9D3-441C-A2DD-47D41C03E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B150-066D-4A1D-870E-F2FE3CED1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78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u.wikipedia.org/wiki/Mes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gyszervolt.hu/estimese/a-lelemenyes-beres-nepmese-20210507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617076" TargetMode="External"/><Relationship Id="rId2" Type="http://schemas.openxmlformats.org/officeDocument/2006/relationships/hyperlink" Target="https://learningapps.org/21558886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ordwall.net/hu/resource/556985/irodalom/kv%C3%ADz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video.link/w/8dhD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ikiszotar.hu/ertelmezo-szotar/F%C3%A1jl:K%C3%A9ve.jpg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.wikipedia.org/wiki/%C5%90sember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-190499" y="-1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/>
              <a:t>        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8A35B66-8447-4A63-858E-7737991C8C55}"/>
              </a:ext>
            </a:extLst>
          </p:cNvPr>
          <p:cNvSpPr txBox="1"/>
          <p:nvPr/>
        </p:nvSpPr>
        <p:spPr>
          <a:xfrm>
            <a:off x="5362575" y="45930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és</a:t>
            </a:r>
            <a:r>
              <a:rPr lang="hu-HU" sz="4400" dirty="0"/>
              <a:t> a szegény ember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C73C650-373C-497E-8057-F9A7CADB5219}"/>
              </a:ext>
            </a:extLst>
          </p:cNvPr>
          <p:cNvSpPr txBox="1"/>
          <p:nvPr/>
        </p:nvSpPr>
        <p:spPr>
          <a:xfrm>
            <a:off x="4663236" y="1592293"/>
            <a:ext cx="305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bolgár   </a:t>
            </a:r>
            <a:r>
              <a:rPr lang="hu-HU" sz="3200" dirty="0"/>
              <a:t>népmese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A4682DF-9083-4AEB-A621-1255A7D8BC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7996" y="2540615"/>
            <a:ext cx="3452671" cy="431945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19102D4-DBC2-4A20-8D31-6B395928D47D}"/>
              </a:ext>
            </a:extLst>
          </p:cNvPr>
          <p:cNvSpPr txBox="1"/>
          <p:nvPr/>
        </p:nvSpPr>
        <p:spPr>
          <a:xfrm>
            <a:off x="1733550" y="459305"/>
            <a:ext cx="6191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A módos gazda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FFD68B93-C0CE-4F14-BBDC-C31093817D6D}"/>
              </a:ext>
            </a:extLst>
          </p:cNvPr>
          <p:cNvSpPr/>
          <p:nvPr/>
        </p:nvSpPr>
        <p:spPr>
          <a:xfrm>
            <a:off x="7719265" y="4700340"/>
            <a:ext cx="3981855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Minden népnek megvan a maga népmese kincse.</a:t>
            </a:r>
          </a:p>
        </p:txBody>
      </p:sp>
    </p:spTree>
    <p:extLst>
      <p:ext uri="{BB962C8B-B14F-4D97-AF65-F5344CB8AC3E}">
        <p14:creationId xmlns:p14="http://schemas.microsoft.com/office/powerpoint/2010/main" xmlns="" val="414905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19DFD9F6-6B2E-49A2-811F-E9C89FACB9F3}"/>
              </a:ext>
            </a:extLst>
          </p:cNvPr>
          <p:cNvSpPr txBox="1"/>
          <p:nvPr/>
        </p:nvSpPr>
        <p:spPr>
          <a:xfrm>
            <a:off x="2109787" y="197437"/>
            <a:ext cx="852963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szegény ember éjszaka is kénytelen aratni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DD2A10A-14D8-4902-8D83-BA0AACCFB2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713" y="1219710"/>
            <a:ext cx="8381582" cy="385743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06F6BAF0-58DE-4771-A108-F036DA09D034}"/>
              </a:ext>
            </a:extLst>
          </p:cNvPr>
          <p:cNvSpPr txBox="1"/>
          <p:nvPr/>
        </p:nvSpPr>
        <p:spPr>
          <a:xfrm>
            <a:off x="3695295" y="5056521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opensans_semibold"/>
              </a:rPr>
              <a:t> Olyan személy, akinek nincs semmije; nagyon szegény, nincstelen.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139A9FB0-CC1F-4976-A273-CBB5206DB050}"/>
              </a:ext>
            </a:extLst>
          </p:cNvPr>
          <p:cNvSpPr txBox="1"/>
          <p:nvPr/>
        </p:nvSpPr>
        <p:spPr>
          <a:xfrm>
            <a:off x="1937684" y="5070303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opensans_semibold"/>
              </a:rPr>
              <a:t> ágrólszakadt: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710555CE-01CA-4CBA-A9AF-A881C14D9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3792" y="1490821"/>
            <a:ext cx="2997200" cy="2984500"/>
          </a:xfrm>
          <a:prstGeom prst="rect">
            <a:avLst/>
          </a:prstGeom>
        </p:spPr>
      </p:pic>
      <p:pic>
        <p:nvPicPr>
          <p:cNvPr id="14" name="Kép 13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F6F0F728-18CB-4C82-9EB8-2AF0B002F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723" y="1144828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73305A5-303D-4C66-8015-18964D6BA1D5}"/>
              </a:ext>
            </a:extLst>
          </p:cNvPr>
          <p:cNvSpPr txBox="1"/>
          <p:nvPr/>
        </p:nvSpPr>
        <p:spPr>
          <a:xfrm>
            <a:off x="2491218" y="6053300"/>
            <a:ext cx="660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sok munka                                                                             kevés fizetség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xmlns="" id="{B3BEBD70-AF5D-4E6E-A98B-FDCF81B8494A}"/>
              </a:ext>
            </a:extLst>
          </p:cNvPr>
          <p:cNvCxnSpPr>
            <a:cxnSpLocks/>
          </p:cNvCxnSpPr>
          <p:nvPr/>
        </p:nvCxnSpPr>
        <p:spPr>
          <a:xfrm>
            <a:off x="4161412" y="6300883"/>
            <a:ext cx="2772383" cy="1211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CBF62E80-6B77-43B5-84DB-33CECD0464AD}"/>
              </a:ext>
            </a:extLst>
          </p:cNvPr>
          <p:cNvSpPr txBox="1"/>
          <p:nvPr/>
        </p:nvSpPr>
        <p:spPr>
          <a:xfrm>
            <a:off x="4860510" y="6422632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opensans_semibold"/>
              </a:rPr>
              <a:t> igazságtalan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A11F25DC-3982-4BFC-BEDA-1CBE1B2FDB7F}"/>
              </a:ext>
            </a:extLst>
          </p:cNvPr>
          <p:cNvSpPr txBox="1"/>
          <p:nvPr/>
        </p:nvSpPr>
        <p:spPr>
          <a:xfrm>
            <a:off x="1630632" y="5732040"/>
            <a:ext cx="891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egész éjjel törte magát                                                              kényelmesen feküdt, mélyen aludt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xmlns="" id="{149AA514-6595-4BD9-8EF7-942FF41D405B}"/>
              </a:ext>
            </a:extLst>
          </p:cNvPr>
          <p:cNvCxnSpPr>
            <a:cxnSpLocks/>
          </p:cNvCxnSpPr>
          <p:nvPr/>
        </p:nvCxnSpPr>
        <p:spPr>
          <a:xfrm>
            <a:off x="4161412" y="5918780"/>
            <a:ext cx="2772383" cy="1211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696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2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19DFD9F6-6B2E-49A2-811F-E9C89FACB9F3}"/>
              </a:ext>
            </a:extLst>
          </p:cNvPr>
          <p:cNvSpPr txBox="1"/>
          <p:nvPr/>
        </p:nvSpPr>
        <p:spPr>
          <a:xfrm>
            <a:off x="2015726" y="272896"/>
            <a:ext cx="917733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szegény ember túljár a módos gazda eszén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33B99B12-9795-4B79-A10C-5D33472383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26" y="1161800"/>
            <a:ext cx="8430815" cy="2167208"/>
          </a:xfrm>
          <a:prstGeom prst="rect">
            <a:avLst/>
          </a:prstGeom>
        </p:spPr>
      </p:pic>
      <p:pic>
        <p:nvPicPr>
          <p:cNvPr id="14" name="Kép 13" descr="A képen égbolt, kültéri, fű, szélmalom látható&#10;&#10;Automatikusan generált leírás">
            <a:extLst>
              <a:ext uri="{FF2B5EF4-FFF2-40B4-BE49-F238E27FC236}">
                <a16:creationId xmlns:a16="http://schemas.microsoft.com/office/drawing/2014/main" xmlns="" id="{A2884868-C7FF-4895-9591-232FED64B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257" y="4264113"/>
            <a:ext cx="4258909" cy="2396450"/>
          </a:xfrm>
          <a:prstGeom prst="rect">
            <a:avLst/>
          </a:prstGeom>
        </p:spPr>
      </p:pic>
      <p:pic>
        <p:nvPicPr>
          <p:cNvPr id="9" name="Kép 8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3806EC5B-F860-4C2C-A9BE-36613056D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300" y="4203950"/>
            <a:ext cx="2997200" cy="2984500"/>
          </a:xfrm>
          <a:prstGeom prst="rect">
            <a:avLst/>
          </a:prstGeom>
        </p:spPr>
      </p:pic>
      <p:pic>
        <p:nvPicPr>
          <p:cNvPr id="10" name="Kép 9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7ABD9156-F7ED-4498-A306-E040256F3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923" y="4180158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93030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19DFD9F6-6B2E-49A2-811F-E9C89FACB9F3}"/>
              </a:ext>
            </a:extLst>
          </p:cNvPr>
          <p:cNvSpPr txBox="1"/>
          <p:nvPr/>
        </p:nvSpPr>
        <p:spPr>
          <a:xfrm>
            <a:off x="1612042" y="426316"/>
            <a:ext cx="917733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módos gazda megfizeti a szegény ember munkáját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1E38539-60A7-43AC-ADC3-36777DBB2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29" y="1821202"/>
            <a:ext cx="10494941" cy="74386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74C9A4F-EAD0-4590-85D7-8219BEC44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135" y="1864501"/>
            <a:ext cx="5486400" cy="5486400"/>
          </a:xfrm>
          <a:prstGeom prst="rect">
            <a:avLst/>
          </a:prstGeom>
        </p:spPr>
      </p:pic>
      <p:pic>
        <p:nvPicPr>
          <p:cNvPr id="10" name="Kép 9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6CB2A7C0-BAB6-4518-8193-720AFBCFC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5403" y="4386267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Kép 10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3B56B327-B154-44F2-8044-7CEF613C7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25" y="4366401"/>
            <a:ext cx="2997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2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44723" y="-98612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reális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vagy </a:t>
            </a:r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realisztikus mese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olyan meseműfaj, mely formáját tekintve </a:t>
            </a: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Mes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mese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de a csodás elem hiányzik belőle.</a:t>
            </a:r>
          </a:p>
          <a:p>
            <a:endParaRPr lang="hu-H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</a:rPr>
              <a:t>Szereplői  a valóságban is létezhetnek és az események a valóságban is megtörténhetnek.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69AD49B-6ED2-4D31-AEEC-D9060EFABE97}"/>
              </a:ext>
            </a:extLst>
          </p:cNvPr>
          <p:cNvSpPr txBox="1"/>
          <p:nvPr/>
        </p:nvSpPr>
        <p:spPr>
          <a:xfrm>
            <a:off x="1923861" y="1209675"/>
            <a:ext cx="234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reális mese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CD00BEA-FDA7-467C-8E35-C482962341C8}"/>
              </a:ext>
            </a:extLst>
          </p:cNvPr>
          <p:cNvSpPr txBox="1"/>
          <p:nvPr/>
        </p:nvSpPr>
        <p:spPr>
          <a:xfrm>
            <a:off x="0" y="4232960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Hősét elsősorban, esze, ügyessége, bátorsága – néha a szerencse és a sors – vezeti győzelemre.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1DEA0736-3891-420A-9584-BB1873D3E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031" y="442554"/>
            <a:ext cx="4618220" cy="5573713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F2244C3E-5C0A-4FF8-947B-C35C3AE52333}"/>
              </a:ext>
            </a:extLst>
          </p:cNvPr>
          <p:cNvSpPr txBox="1"/>
          <p:nvPr/>
        </p:nvSpPr>
        <p:spPr>
          <a:xfrm>
            <a:off x="6707005" y="6025356"/>
            <a:ext cx="5440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https://egyszervolt.hu/estimese/a-lelemenyes-beres-nepmese-20210507.html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06B59A7-5CD5-4F06-AE6A-18CDD2473149}"/>
              </a:ext>
            </a:extLst>
          </p:cNvPr>
          <p:cNvSpPr txBox="1"/>
          <p:nvPr/>
        </p:nvSpPr>
        <p:spPr>
          <a:xfrm>
            <a:off x="7841858" y="0"/>
            <a:ext cx="2915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Egy másik változat</a:t>
            </a:r>
          </a:p>
        </p:txBody>
      </p:sp>
    </p:spTree>
    <p:extLst>
      <p:ext uri="{BB962C8B-B14F-4D97-AF65-F5344CB8AC3E}">
        <p14:creationId xmlns:p14="http://schemas.microsoft.com/office/powerpoint/2010/main" xmlns="" val="214518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E57235B-27CD-4EA0-B233-B46AAF899F7F}"/>
              </a:ext>
            </a:extLst>
          </p:cNvPr>
          <p:cNvSpPr txBox="1"/>
          <p:nvPr/>
        </p:nvSpPr>
        <p:spPr>
          <a:xfrm>
            <a:off x="4096628" y="3395552"/>
            <a:ext cx="1468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gazdag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E459E2B-9427-4276-8E6A-674531FC1409}"/>
              </a:ext>
            </a:extLst>
          </p:cNvPr>
          <p:cNvSpPr txBox="1"/>
          <p:nvPr/>
        </p:nvSpPr>
        <p:spPr>
          <a:xfrm>
            <a:off x="6864958" y="3140651"/>
            <a:ext cx="1648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szegény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0903529-C73F-4979-B214-8CF96096F004}"/>
              </a:ext>
            </a:extLst>
          </p:cNvPr>
          <p:cNvSpPr txBox="1"/>
          <p:nvPr/>
        </p:nvSpPr>
        <p:spPr>
          <a:xfrm>
            <a:off x="1016608" y="3717349"/>
            <a:ext cx="102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öreg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A42ABF3-8614-45D6-910F-7CFB7C07AD39}"/>
              </a:ext>
            </a:extLst>
          </p:cNvPr>
          <p:cNvSpPr txBox="1"/>
          <p:nvPr/>
        </p:nvSpPr>
        <p:spPr>
          <a:xfrm>
            <a:off x="9636674" y="4040514"/>
            <a:ext cx="112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fiatal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99621A9-3AE4-4911-8C5F-4D61BBE4E9DE}"/>
              </a:ext>
            </a:extLst>
          </p:cNvPr>
          <p:cNvSpPr txBox="1"/>
          <p:nvPr/>
        </p:nvSpPr>
        <p:spPr>
          <a:xfrm>
            <a:off x="1561308" y="2314789"/>
            <a:ext cx="97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éjjel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A9F2BF4-E322-4785-82F6-44D587156A8D}"/>
              </a:ext>
            </a:extLst>
          </p:cNvPr>
          <p:cNvSpPr txBox="1"/>
          <p:nvPr/>
        </p:nvSpPr>
        <p:spPr>
          <a:xfrm>
            <a:off x="9301326" y="1613224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nappal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61CFABA9-A019-4DBC-9404-700BDEF6289F}"/>
              </a:ext>
            </a:extLst>
          </p:cNvPr>
          <p:cNvSpPr txBox="1"/>
          <p:nvPr/>
        </p:nvSpPr>
        <p:spPr>
          <a:xfrm>
            <a:off x="3819446" y="1374611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dolgos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6715352D-F3FF-43EF-AF3D-B5994D1FAF99}"/>
              </a:ext>
            </a:extLst>
          </p:cNvPr>
          <p:cNvSpPr txBox="1"/>
          <p:nvPr/>
        </p:nvSpPr>
        <p:spPr>
          <a:xfrm>
            <a:off x="10476770" y="3259321"/>
            <a:ext cx="1077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lusta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62C30DA-7930-4450-910A-CDA4FDD5AB01}"/>
              </a:ext>
            </a:extLst>
          </p:cNvPr>
          <p:cNvSpPr txBox="1"/>
          <p:nvPr/>
        </p:nvSpPr>
        <p:spPr>
          <a:xfrm>
            <a:off x="3174542" y="2612990"/>
            <a:ext cx="115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fukar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21AF1989-3283-42DE-96B4-0837A9722EA0}"/>
              </a:ext>
            </a:extLst>
          </p:cNvPr>
          <p:cNvSpPr txBox="1"/>
          <p:nvPr/>
        </p:nvSpPr>
        <p:spPr>
          <a:xfrm>
            <a:off x="8507095" y="2732296"/>
            <a:ext cx="171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adakozó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6CC7D46-E68E-4158-9316-9FD6ADC8646E}"/>
              </a:ext>
            </a:extLst>
          </p:cNvPr>
          <p:cNvSpPr txBox="1"/>
          <p:nvPr/>
        </p:nvSpPr>
        <p:spPr>
          <a:xfrm>
            <a:off x="2729548" y="392101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nap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0A7C8018-85A9-4A9F-88E1-AE696236619E}"/>
              </a:ext>
            </a:extLst>
          </p:cNvPr>
          <p:cNvSpPr txBox="1"/>
          <p:nvPr/>
        </p:nvSpPr>
        <p:spPr>
          <a:xfrm>
            <a:off x="7702072" y="371734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hold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1E62D6A5-E28B-4B45-B7C4-09FC24D030B3}"/>
              </a:ext>
            </a:extLst>
          </p:cNvPr>
          <p:cNvSpPr txBox="1"/>
          <p:nvPr/>
        </p:nvSpPr>
        <p:spPr>
          <a:xfrm>
            <a:off x="1531492" y="5155687"/>
            <a:ext cx="109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húga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862ECDA4-829F-4E5F-A429-FD5B80700B2C}"/>
              </a:ext>
            </a:extLst>
          </p:cNvPr>
          <p:cNvSpPr txBox="1"/>
          <p:nvPr/>
        </p:nvSpPr>
        <p:spPr>
          <a:xfrm>
            <a:off x="9762325" y="4940083"/>
            <a:ext cx="148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nővére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9B82719F-8BCE-42A5-857A-087D77EA7450}"/>
              </a:ext>
            </a:extLst>
          </p:cNvPr>
          <p:cNvSpPr txBox="1"/>
          <p:nvPr/>
        </p:nvSpPr>
        <p:spPr>
          <a:xfrm>
            <a:off x="3095625" y="4905872"/>
            <a:ext cx="133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bátyja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CF7915A7-25BE-4939-B8F2-DBD2DAFE57EE}"/>
              </a:ext>
            </a:extLst>
          </p:cNvPr>
          <p:cNvSpPr txBox="1"/>
          <p:nvPr/>
        </p:nvSpPr>
        <p:spPr>
          <a:xfrm>
            <a:off x="8686414" y="5600544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/>
              <a:t>öccse</a:t>
            </a:r>
            <a:endParaRPr lang="hu-HU" sz="36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69375C72-DC51-491E-97DF-FF2F373C9427}"/>
              </a:ext>
            </a:extLst>
          </p:cNvPr>
          <p:cNvSpPr txBox="1"/>
          <p:nvPr/>
        </p:nvSpPr>
        <p:spPr>
          <a:xfrm>
            <a:off x="562993" y="816340"/>
            <a:ext cx="216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becsületes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0F5F8CC5-E8B4-4E5F-B100-9D63F1AA4479}"/>
              </a:ext>
            </a:extLst>
          </p:cNvPr>
          <p:cNvSpPr txBox="1"/>
          <p:nvPr/>
        </p:nvSpPr>
        <p:spPr>
          <a:xfrm>
            <a:off x="6829510" y="1637689"/>
            <a:ext cx="198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becstelen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xmlns="" id="{49ECC747-C753-45D3-BE47-ECD844C5EE05}"/>
              </a:ext>
            </a:extLst>
          </p:cNvPr>
          <p:cNvSpPr/>
          <p:nvPr/>
        </p:nvSpPr>
        <p:spPr>
          <a:xfrm>
            <a:off x="4102473" y="-1"/>
            <a:ext cx="4177553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Keresd meg az ellentétpárokat!</a:t>
            </a:r>
          </a:p>
        </p:txBody>
      </p:sp>
      <p:pic>
        <p:nvPicPr>
          <p:cNvPr id="22" name="Kép 21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8E226248-AF30-482F-96FA-A58441119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587" y="4305495"/>
            <a:ext cx="2997200" cy="2984500"/>
          </a:xfrm>
          <a:prstGeom prst="rect">
            <a:avLst/>
          </a:prstGeom>
        </p:spPr>
      </p:pic>
      <p:pic>
        <p:nvPicPr>
          <p:cNvPr id="23" name="Kép 22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76431DB3-3B77-4286-B4C3-507C88F7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434" y="4363679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17249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E57235B-27CD-4EA0-B233-B46AAF899F7F}"/>
              </a:ext>
            </a:extLst>
          </p:cNvPr>
          <p:cNvSpPr txBox="1"/>
          <p:nvPr/>
        </p:nvSpPr>
        <p:spPr>
          <a:xfrm>
            <a:off x="2335148" y="329297"/>
            <a:ext cx="1468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gazdag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E459E2B-9427-4276-8E6A-674531FC1409}"/>
              </a:ext>
            </a:extLst>
          </p:cNvPr>
          <p:cNvSpPr txBox="1"/>
          <p:nvPr/>
        </p:nvSpPr>
        <p:spPr>
          <a:xfrm>
            <a:off x="8186737" y="354050"/>
            <a:ext cx="1648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szegény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0903529-C73F-4979-B214-8CF96096F004}"/>
              </a:ext>
            </a:extLst>
          </p:cNvPr>
          <p:cNvSpPr txBox="1"/>
          <p:nvPr/>
        </p:nvSpPr>
        <p:spPr>
          <a:xfrm>
            <a:off x="2511105" y="1010728"/>
            <a:ext cx="102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öreg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A42ABF3-8614-45D6-910F-7CFB7C07AD39}"/>
              </a:ext>
            </a:extLst>
          </p:cNvPr>
          <p:cNvSpPr txBox="1"/>
          <p:nvPr/>
        </p:nvSpPr>
        <p:spPr>
          <a:xfrm>
            <a:off x="8449180" y="984791"/>
            <a:ext cx="112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fiatal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99621A9-3AE4-4911-8C5F-4D61BBE4E9DE}"/>
              </a:ext>
            </a:extLst>
          </p:cNvPr>
          <p:cNvSpPr txBox="1"/>
          <p:nvPr/>
        </p:nvSpPr>
        <p:spPr>
          <a:xfrm>
            <a:off x="2481707" y="2210980"/>
            <a:ext cx="97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éjjel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A9F2BF4-E322-4785-82F6-44D587156A8D}"/>
              </a:ext>
            </a:extLst>
          </p:cNvPr>
          <p:cNvSpPr txBox="1"/>
          <p:nvPr/>
        </p:nvSpPr>
        <p:spPr>
          <a:xfrm>
            <a:off x="8371422" y="2197235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nappal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61CFABA9-A019-4DBC-9404-700BDEF6289F}"/>
              </a:ext>
            </a:extLst>
          </p:cNvPr>
          <p:cNvSpPr txBox="1"/>
          <p:nvPr/>
        </p:nvSpPr>
        <p:spPr>
          <a:xfrm>
            <a:off x="2318070" y="3003623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dolgos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6715352D-F3FF-43EF-AF3D-B5994D1FAF99}"/>
              </a:ext>
            </a:extLst>
          </p:cNvPr>
          <p:cNvSpPr txBox="1"/>
          <p:nvPr/>
        </p:nvSpPr>
        <p:spPr>
          <a:xfrm>
            <a:off x="8628850" y="2881421"/>
            <a:ext cx="1077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lusta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62C30DA-7930-4450-910A-CDA4FDD5AB01}"/>
              </a:ext>
            </a:extLst>
          </p:cNvPr>
          <p:cNvSpPr txBox="1"/>
          <p:nvPr/>
        </p:nvSpPr>
        <p:spPr>
          <a:xfrm>
            <a:off x="2493909" y="3717093"/>
            <a:ext cx="115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fukar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21AF1989-3283-42DE-96B4-0837A9722EA0}"/>
              </a:ext>
            </a:extLst>
          </p:cNvPr>
          <p:cNvSpPr txBox="1"/>
          <p:nvPr/>
        </p:nvSpPr>
        <p:spPr>
          <a:xfrm>
            <a:off x="8396351" y="3691269"/>
            <a:ext cx="171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adakozó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6CC7D46-E68E-4158-9316-9FD6ADC8646E}"/>
              </a:ext>
            </a:extLst>
          </p:cNvPr>
          <p:cNvSpPr txBox="1"/>
          <p:nvPr/>
        </p:nvSpPr>
        <p:spPr>
          <a:xfrm>
            <a:off x="2650887" y="449770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nap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0A7C8018-85A9-4A9F-88E1-AE696236619E}"/>
              </a:ext>
            </a:extLst>
          </p:cNvPr>
          <p:cNvSpPr txBox="1"/>
          <p:nvPr/>
        </p:nvSpPr>
        <p:spPr>
          <a:xfrm>
            <a:off x="8702646" y="44977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hold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1E62D6A5-E28B-4B45-B7C4-09FC24D030B3}"/>
              </a:ext>
            </a:extLst>
          </p:cNvPr>
          <p:cNvSpPr txBox="1"/>
          <p:nvPr/>
        </p:nvSpPr>
        <p:spPr>
          <a:xfrm>
            <a:off x="2545910" y="5229039"/>
            <a:ext cx="109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húga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862ECDA4-829F-4E5F-A429-FD5B80700B2C}"/>
              </a:ext>
            </a:extLst>
          </p:cNvPr>
          <p:cNvSpPr txBox="1"/>
          <p:nvPr/>
        </p:nvSpPr>
        <p:spPr>
          <a:xfrm>
            <a:off x="8628850" y="5258166"/>
            <a:ext cx="148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nővére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9B82719F-8BCE-42A5-857A-087D77EA7450}"/>
              </a:ext>
            </a:extLst>
          </p:cNvPr>
          <p:cNvSpPr txBox="1"/>
          <p:nvPr/>
        </p:nvSpPr>
        <p:spPr>
          <a:xfrm>
            <a:off x="2481707" y="5960378"/>
            <a:ext cx="133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bátyja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CF7915A7-25BE-4939-B8F2-DBD2DAFE57EE}"/>
              </a:ext>
            </a:extLst>
          </p:cNvPr>
          <p:cNvSpPr txBox="1"/>
          <p:nvPr/>
        </p:nvSpPr>
        <p:spPr>
          <a:xfrm>
            <a:off x="8756385" y="6017978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/>
              <a:t>öccse</a:t>
            </a:r>
            <a:endParaRPr lang="hu-HU" sz="36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69375C72-DC51-491E-97DF-FF2F373C9427}"/>
              </a:ext>
            </a:extLst>
          </p:cNvPr>
          <p:cNvSpPr txBox="1"/>
          <p:nvPr/>
        </p:nvSpPr>
        <p:spPr>
          <a:xfrm>
            <a:off x="2067298" y="1614136"/>
            <a:ext cx="216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becsületes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0F5F8CC5-E8B4-4E5F-B100-9D63F1AA4479}"/>
              </a:ext>
            </a:extLst>
          </p:cNvPr>
          <p:cNvSpPr txBox="1"/>
          <p:nvPr/>
        </p:nvSpPr>
        <p:spPr>
          <a:xfrm>
            <a:off x="8197490" y="1545790"/>
            <a:ext cx="198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becstelen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xmlns="" id="{6AE3D39B-6585-4FAA-8625-CAE4E9E7C324}"/>
              </a:ext>
            </a:extLst>
          </p:cNvPr>
          <p:cNvSpPr/>
          <p:nvPr/>
        </p:nvSpPr>
        <p:spPr>
          <a:xfrm>
            <a:off x="4529870" y="0"/>
            <a:ext cx="3132259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Ellenőrzés</a:t>
            </a:r>
          </a:p>
        </p:txBody>
      </p:sp>
      <p:pic>
        <p:nvPicPr>
          <p:cNvPr id="22" name="Kép 21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B16B3A52-960D-4B4E-9ADC-492875D4D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625" y="4357296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3" name="Kép 22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F8972992-D1AA-4267-901F-CDD214130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874" y="4383120"/>
            <a:ext cx="2997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70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55059FF-63A0-41A7-9499-475FAE81D732}"/>
              </a:ext>
            </a:extLst>
          </p:cNvPr>
          <p:cNvSpPr txBox="1"/>
          <p:nvPr/>
        </p:nvSpPr>
        <p:spPr>
          <a:xfrm>
            <a:off x="1212477" y="22823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https://learningapps.org/21558886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D28559D-B028-458E-97EF-C9CC1D44CC46}"/>
              </a:ext>
            </a:extLst>
          </p:cNvPr>
          <p:cNvSpPr txBox="1"/>
          <p:nvPr/>
        </p:nvSpPr>
        <p:spPr>
          <a:xfrm>
            <a:off x="7208401" y="34290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https://learningapps.org/2617076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274AFB20-0487-4C62-A738-5CDE5124595F}"/>
              </a:ext>
            </a:extLst>
          </p:cNvPr>
          <p:cNvSpPr/>
          <p:nvPr/>
        </p:nvSpPr>
        <p:spPr>
          <a:xfrm>
            <a:off x="4220502" y="50075"/>
            <a:ext cx="4177553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Gyakorlás</a:t>
            </a:r>
          </a:p>
        </p:txBody>
      </p:sp>
      <p:pic>
        <p:nvPicPr>
          <p:cNvPr id="9" name="Kép 8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4C0E1B51-F017-4712-A961-0FFB6B4C7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848" y="4270603"/>
            <a:ext cx="2997200" cy="2984500"/>
          </a:xfrm>
          <a:prstGeom prst="rect">
            <a:avLst/>
          </a:prstGeom>
        </p:spPr>
      </p:pic>
      <p:pic>
        <p:nvPicPr>
          <p:cNvPr id="10" name="Kép 9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4CEA7179-8BF0-4D6D-BA65-D3768291C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434" y="4363679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7318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-7620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F987505-F52F-495D-BC0E-80819097D0A4}"/>
              </a:ext>
            </a:extLst>
          </p:cNvPr>
          <p:cNvSpPr txBox="1"/>
          <p:nvPr/>
        </p:nvSpPr>
        <p:spPr>
          <a:xfrm>
            <a:off x="1176013" y="2854823"/>
            <a:ext cx="3709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https://wordwall.net/hu/resource/556985/irodalom/kv%C3%ADz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39CDBFFC-A0AB-4A1A-9A09-76F0417F4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522" y="1326183"/>
            <a:ext cx="4821067" cy="3193957"/>
          </a:xfrm>
          <a:prstGeom prst="rect">
            <a:avLst/>
          </a:prstGeom>
        </p:spPr>
      </p:pic>
      <p:pic>
        <p:nvPicPr>
          <p:cNvPr id="9" name="Kép 8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03D974C6-B650-4D39-A46F-9B7B97EA3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848" y="4270603"/>
            <a:ext cx="2997200" cy="2984500"/>
          </a:xfrm>
          <a:prstGeom prst="rect">
            <a:avLst/>
          </a:prstGeom>
        </p:spPr>
      </p:pic>
      <p:pic>
        <p:nvPicPr>
          <p:cNvPr id="10" name="Kép 9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DB698968-17FE-480F-8714-EC2EE19FB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434" y="4363679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87112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3CE6E39-0FB1-4617-88CC-9DC39104FCFE}"/>
              </a:ext>
            </a:extLst>
          </p:cNvPr>
          <p:cNvSpPr txBox="1"/>
          <p:nvPr/>
        </p:nvSpPr>
        <p:spPr>
          <a:xfrm>
            <a:off x="2187386" y="1720333"/>
            <a:ext cx="92246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Hasznos munkának nincsen fáradtsága.</a:t>
            </a:r>
            <a:endParaRPr lang="hu-HU" sz="7200" b="1" dirty="0"/>
          </a:p>
        </p:txBody>
      </p:sp>
      <p:pic>
        <p:nvPicPr>
          <p:cNvPr id="4" name="Kép 3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9E3048E0-EA1B-4559-B09A-4DFA3F89F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845" y="4380457"/>
            <a:ext cx="2997200" cy="2984500"/>
          </a:xfrm>
          <a:prstGeom prst="rect">
            <a:avLst/>
          </a:prstGeom>
        </p:spPr>
      </p:pic>
      <p:pic>
        <p:nvPicPr>
          <p:cNvPr id="5" name="Kép 4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9AF8C364-C26E-4AD6-8CDE-5120480A5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92" y="4296568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6595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EC1DA17C-2764-4965-AA87-CAF5D5DFB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675" y="1073333"/>
            <a:ext cx="9388469" cy="197651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8774C9F-D983-40CC-B057-2BA8BB9B2B06}"/>
              </a:ext>
            </a:extLst>
          </p:cNvPr>
          <p:cNvSpPr txBox="1"/>
          <p:nvPr/>
        </p:nvSpPr>
        <p:spPr>
          <a:xfrm>
            <a:off x="289463" y="4295300"/>
            <a:ext cx="545188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Mire kéri a gazda a szegény embert?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91397D87-3FDC-489F-A5D6-005B4EA5991F}"/>
              </a:ext>
            </a:extLst>
          </p:cNvPr>
          <p:cNvSpPr txBox="1"/>
          <p:nvPr/>
        </p:nvSpPr>
        <p:spPr>
          <a:xfrm>
            <a:off x="7936375" y="4267058"/>
            <a:ext cx="425562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arassa le a búzáját.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31DB65F0-A70B-4BB8-9D2A-1DBB34065122}"/>
              </a:ext>
            </a:extLst>
          </p:cNvPr>
          <p:cNvSpPr txBox="1"/>
          <p:nvPr/>
        </p:nvSpPr>
        <p:spPr>
          <a:xfrm>
            <a:off x="289463" y="5125506"/>
            <a:ext cx="364213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Meddig kell dolgoznia?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99990894-D248-4BA5-B32A-3E46BF612090}"/>
              </a:ext>
            </a:extLst>
          </p:cNvPr>
          <p:cNvSpPr txBox="1"/>
          <p:nvPr/>
        </p:nvSpPr>
        <p:spPr>
          <a:xfrm>
            <a:off x="8077022" y="5106866"/>
            <a:ext cx="397432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Amíg le nem megy a nap.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A6AB1365-B86E-429D-95B0-BDC9CB18FDD6}"/>
              </a:ext>
            </a:extLst>
          </p:cNvPr>
          <p:cNvSpPr txBox="1"/>
          <p:nvPr/>
        </p:nvSpPr>
        <p:spPr>
          <a:xfrm>
            <a:off x="337550" y="5991753"/>
            <a:ext cx="372320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Mennyi lesz a fizetsége?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7F76F679-8E51-4DF7-B3F9-BFF27953D42B}"/>
              </a:ext>
            </a:extLst>
          </p:cNvPr>
          <p:cNvSpPr txBox="1"/>
          <p:nvPr/>
        </p:nvSpPr>
        <p:spPr>
          <a:xfrm>
            <a:off x="8082230" y="5991753"/>
            <a:ext cx="339369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tarisznya liszt.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19DFD9F6-6B2E-49A2-811F-E9C89FACB9F3}"/>
              </a:ext>
            </a:extLst>
          </p:cNvPr>
          <p:cNvSpPr txBox="1"/>
          <p:nvPr/>
        </p:nvSpPr>
        <p:spPr>
          <a:xfrm>
            <a:off x="4130006" y="90153"/>
            <a:ext cx="519496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módos gazda kérése</a:t>
            </a:r>
          </a:p>
        </p:txBody>
      </p:sp>
      <p:pic>
        <p:nvPicPr>
          <p:cNvPr id="18" name="Kép 17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65E706EC-F783-4AD3-98CA-9E6291D88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274" y="4352640"/>
            <a:ext cx="2997200" cy="2984500"/>
          </a:xfrm>
          <a:prstGeom prst="rect">
            <a:avLst/>
          </a:prstGeom>
        </p:spPr>
      </p:pic>
      <p:pic>
        <p:nvPicPr>
          <p:cNvPr id="19" name="Kép 18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6B5144CD-5A7F-49FD-9440-02A700D8B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292" y="4352640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3356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84A3696-948D-4DBB-B6B0-E9D5A375A44B}"/>
              </a:ext>
            </a:extLst>
          </p:cNvPr>
          <p:cNvSpPr txBox="1"/>
          <p:nvPr/>
        </p:nvSpPr>
        <p:spPr>
          <a:xfrm>
            <a:off x="6610350" y="93174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Amíg le nem nyugszik a nap.</a:t>
            </a:r>
          </a:p>
        </p:txBody>
      </p:sp>
      <p:pic>
        <p:nvPicPr>
          <p:cNvPr id="9" name="Kép 8" descr="A képen természet, napnyugta látható&#10;&#10;Automatikusan generált leírás">
            <a:extLst>
              <a:ext uri="{FF2B5EF4-FFF2-40B4-BE49-F238E27FC236}">
                <a16:creationId xmlns:a16="http://schemas.microsoft.com/office/drawing/2014/main" xmlns="" id="{33CACCD4-7177-4602-A895-9A84851A9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737" y="1975823"/>
            <a:ext cx="9172575" cy="4882177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7A2FF16D-D407-4293-AB1C-994F14FB504E}"/>
              </a:ext>
            </a:extLst>
          </p:cNvPr>
          <p:cNvSpPr txBox="1"/>
          <p:nvPr/>
        </p:nvSpPr>
        <p:spPr>
          <a:xfrm>
            <a:off x="-123825" y="934105"/>
            <a:ext cx="6610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Amíg le nem nyugszik az égi lámpás.</a:t>
            </a:r>
          </a:p>
        </p:txBody>
      </p:sp>
    </p:spTree>
    <p:extLst>
      <p:ext uri="{BB962C8B-B14F-4D97-AF65-F5344CB8AC3E}">
        <p14:creationId xmlns:p14="http://schemas.microsoft.com/office/powerpoint/2010/main" xmlns="" val="88989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41EDF12-E777-45EF-BBAF-40F8313394FA}"/>
              </a:ext>
            </a:extLst>
          </p:cNvPr>
          <p:cNvSpPr txBox="1"/>
          <p:nvPr/>
        </p:nvSpPr>
        <p:spPr>
          <a:xfrm>
            <a:off x="93696" y="3429000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  <a:latin typeface="opensans_semibold"/>
              </a:rPr>
              <a:t>egy-két pánttal vállon vagy háton hordozható kisebb-nagyobb méretű zsák, táska, amelynek számos – vászonból, bőrből, gyapjúszőttesből készített – formai változata ismeretes. 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69AD49B-6ED2-4D31-AEEC-D9060EFABE97}"/>
              </a:ext>
            </a:extLst>
          </p:cNvPr>
          <p:cNvSpPr txBox="1"/>
          <p:nvPr/>
        </p:nvSpPr>
        <p:spPr>
          <a:xfrm>
            <a:off x="2066925" y="1152525"/>
            <a:ext cx="201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tarisznya:</a:t>
            </a:r>
          </a:p>
        </p:txBody>
      </p:sp>
      <p:pic>
        <p:nvPicPr>
          <p:cNvPr id="5" name="Kép 4" descr="A képen anyag látható&#10;&#10;Automatikusan generált leírás">
            <a:extLst>
              <a:ext uri="{FF2B5EF4-FFF2-40B4-BE49-F238E27FC236}">
                <a16:creationId xmlns:a16="http://schemas.microsoft.com/office/drawing/2014/main" xmlns="" id="{E48B8F53-ED1C-4D2E-B54E-93925540D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17" y="1078991"/>
            <a:ext cx="4501833" cy="5664709"/>
          </a:xfrm>
          <a:prstGeom prst="rect">
            <a:avLst/>
          </a:prstGeom>
        </p:spPr>
      </p:pic>
      <p:pic>
        <p:nvPicPr>
          <p:cNvPr id="6" name="Kép 5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242BAA06-035B-489A-8B87-FAB6872D0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575" y="4352330"/>
            <a:ext cx="2997200" cy="2984500"/>
          </a:xfrm>
          <a:prstGeom prst="rect">
            <a:avLst/>
          </a:prstGeom>
        </p:spPr>
      </p:pic>
      <p:pic>
        <p:nvPicPr>
          <p:cNvPr id="7" name="Kép 6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4351A00A-179A-4D8E-8020-0720ABF7C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161" y="4352330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48477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19DFD9F6-6B2E-49A2-811F-E9C89FACB9F3}"/>
              </a:ext>
            </a:extLst>
          </p:cNvPr>
          <p:cNvSpPr txBox="1"/>
          <p:nvPr/>
        </p:nvSpPr>
        <p:spPr>
          <a:xfrm>
            <a:off x="2090737" y="85109"/>
            <a:ext cx="8010525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szegény ember szorgalmasan dolgozott</a:t>
            </a:r>
          </a:p>
        </p:txBody>
      </p:sp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2B363E71-F3B1-4152-BA5B-E5BD5E883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737" y="957152"/>
            <a:ext cx="8010525" cy="238558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F4C4E18F-2C3D-415C-9A3F-DDE1E7E140A6}"/>
              </a:ext>
            </a:extLst>
          </p:cNvPr>
          <p:cNvSpPr txBox="1"/>
          <p:nvPr/>
        </p:nvSpPr>
        <p:spPr>
          <a:xfrm>
            <a:off x="4314433" y="5387414"/>
            <a:ext cx="3010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https://video.link/w/8dhDc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BBEEAFC4-FBBD-43AA-B66F-1DCEEAE1D977}"/>
              </a:ext>
            </a:extLst>
          </p:cNvPr>
          <p:cNvSpPr txBox="1"/>
          <p:nvPr/>
        </p:nvSpPr>
        <p:spPr>
          <a:xfrm>
            <a:off x="4448176" y="4743767"/>
            <a:ext cx="243800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Aratás régen</a:t>
            </a:r>
          </a:p>
        </p:txBody>
      </p:sp>
      <p:pic>
        <p:nvPicPr>
          <p:cNvPr id="10" name="Kép 9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3000596D-B87A-4CAA-A02C-DD7BCD761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949" y="4149611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Kép 10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5DF937E9-1C72-4796-BC6F-C6A84E3BA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233" y="4286160"/>
            <a:ext cx="2997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23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08915E0E-FC0F-4A8D-90E4-E8BCCC1F9EEB}"/>
              </a:ext>
            </a:extLst>
          </p:cNvPr>
          <p:cNvSpPr/>
          <p:nvPr/>
        </p:nvSpPr>
        <p:spPr>
          <a:xfrm>
            <a:off x="0" y="-76200"/>
            <a:ext cx="61912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3D7CC8-9AD8-47E6-A2CD-27FA7DE1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97103"/>
            <a:ext cx="5562600" cy="43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3308" rIns="9144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kéve (főnév)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hu-HU" altLang="hu-HU" sz="9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</a:t>
            </a:r>
            <a:endParaRPr kumimoji="0" lang="hu-HU" altLang="hu-HU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Csomóba kötött termény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Learatott gabonából vagy hosszabb szálú ipari növényből annyi,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amennyit a könnyebb kezelés érekében egy csomóba kötnek.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 kaszáló után haladó asszony </a:t>
            </a:r>
            <a:r>
              <a:rPr kumimoji="0" lang="hu-HU" altLang="hu-HU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kévébe</a:t>
            </a:r>
            <a:r>
              <a:rPr kumimoji="0" lang="hu-HU" altLang="hu-H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köti a búzát. 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4FC95EEF-92EE-472A-99B3-DE949552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969" y="282227"/>
            <a:ext cx="5332706" cy="42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1C95320D-D953-43BD-AF73-0D3888303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848" y="4270603"/>
            <a:ext cx="2997200" cy="2984500"/>
          </a:xfrm>
          <a:prstGeom prst="rect">
            <a:avLst/>
          </a:prstGeom>
        </p:spPr>
      </p:pic>
      <p:pic>
        <p:nvPicPr>
          <p:cNvPr id="7" name="Kép 6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706B6427-9322-44C9-A732-B32E0AFC1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925" y="4429357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1169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szerszám látható&#10;&#10;Automatikusan generált leírás">
            <a:extLst>
              <a:ext uri="{FF2B5EF4-FFF2-40B4-BE49-F238E27FC236}">
                <a16:creationId xmlns:a16="http://schemas.microsoft.com/office/drawing/2014/main" xmlns="" id="{69A73000-A58B-48E7-BD47-5D0C2E6DB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4" r="1" b="34168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311B2D9B-6BAB-4C10-A559-30FB0A61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4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5" name="Group 13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 cstate="print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D3F30E0-81C2-4BA7-981F-9D73757CFE87}"/>
              </a:ext>
            </a:extLst>
          </p:cNvPr>
          <p:cNvSpPr txBox="1"/>
          <p:nvPr/>
        </p:nvSpPr>
        <p:spPr>
          <a:xfrm>
            <a:off x="1162050" y="4899617"/>
            <a:ext cx="10547350" cy="107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A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mai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 </a:t>
            </a:r>
            <a:r>
              <a:rPr lang="en-US" sz="2400" b="1" i="0" dirty="0" err="1">
                <a:solidFill>
                  <a:schemeClr val="bg1">
                    <a:alpha val="80000"/>
                  </a:schemeClr>
                </a:solidFill>
                <a:effectLst/>
              </a:rPr>
              <a:t>sarló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 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mezőgazdasági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kéziszerszám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amely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egy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íves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fémpengéből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és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a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hozzá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kapcsolódó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egyenes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fanyélből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áll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. </a:t>
            </a:r>
            <a:endParaRPr lang="hu-HU" sz="2400" b="0" i="0" dirty="0">
              <a:solidFill>
                <a:schemeClr val="bg1">
                  <a:alpha val="8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Az 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hlinkClick r:id="rId5" tooltip="Ősemb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ősember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 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egyik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legelső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szerszáma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volt,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és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formája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mindmáig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alig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bg1">
                    <a:alpha val="80000"/>
                  </a:schemeClr>
                </a:solidFill>
                <a:effectLst/>
              </a:rPr>
              <a:t>változott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. 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559BB69-2254-417F-B321-C5479F53E746}"/>
              </a:ext>
            </a:extLst>
          </p:cNvPr>
          <p:cNvSpPr txBox="1"/>
          <p:nvPr/>
        </p:nvSpPr>
        <p:spPr>
          <a:xfrm>
            <a:off x="1685925" y="2124075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sarló</a:t>
            </a:r>
          </a:p>
        </p:txBody>
      </p:sp>
    </p:spTree>
    <p:extLst>
      <p:ext uri="{BB962C8B-B14F-4D97-AF65-F5344CB8AC3E}">
        <p14:creationId xmlns:p14="http://schemas.microsoft.com/office/powerpoint/2010/main" xmlns="" val="302866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ABB624F-BF77-4AE1-B71D-2D681D473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Kép 8" descr="A képen fű, kültéri, mező, füves látható&#10;&#10;Automatikusan generált leírás">
            <a:extLst>
              <a:ext uri="{FF2B5EF4-FFF2-40B4-BE49-F238E27FC236}">
                <a16:creationId xmlns:a16="http://schemas.microsoft.com/office/drawing/2014/main" xmlns="" id="{E8B96AEB-4A3F-42AD-82CB-4FBB2DB2D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6470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Kép 4" descr="A képen fű, kültéri, mező, régi látható&#10;&#10;Automatikusan generált leírás">
            <a:extLst>
              <a:ext uri="{FF2B5EF4-FFF2-40B4-BE49-F238E27FC236}">
                <a16:creationId xmlns:a16="http://schemas.microsoft.com/office/drawing/2014/main" xmlns="" id="{A3ED02AA-A98D-4A02-99D9-F6796AB3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0" b="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Kép 6" descr="A képen fű, tehén, széna, emlősök látható&#10;&#10;Automatikusan generált leírás">
            <a:extLst>
              <a:ext uri="{FF2B5EF4-FFF2-40B4-BE49-F238E27FC236}">
                <a16:creationId xmlns:a16="http://schemas.microsoft.com/office/drawing/2014/main" xmlns="" id="{71FEC836-AD24-44F4-8016-CD518B90D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2" r="1082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5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kültéri objektum, mezőgazdasági gép látható&#10;&#10;Automatikusan generált leírás">
            <a:extLst>
              <a:ext uri="{FF2B5EF4-FFF2-40B4-BE49-F238E27FC236}">
                <a16:creationId xmlns:a16="http://schemas.microsoft.com/office/drawing/2014/main" xmlns="" id="{3DFD079B-4D02-4FDD-95DA-39C25E4FA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451" y="201332"/>
            <a:ext cx="4803678" cy="645533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03E008C-A67A-4953-B0F9-EEDA913302B5}"/>
              </a:ext>
            </a:extLst>
          </p:cNvPr>
          <p:cNvSpPr txBox="1"/>
          <p:nvPr/>
        </p:nvSpPr>
        <p:spPr>
          <a:xfrm>
            <a:off x="5495419" y="431738"/>
            <a:ext cx="72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régen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AFE5E30-B6CA-4C28-89CE-6762B455D542}"/>
              </a:ext>
            </a:extLst>
          </p:cNvPr>
          <p:cNvSpPr txBox="1"/>
          <p:nvPr/>
        </p:nvSpPr>
        <p:spPr>
          <a:xfrm>
            <a:off x="5729360" y="317487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</a:t>
            </a:r>
          </a:p>
        </p:txBody>
      </p:sp>
      <p:pic>
        <p:nvPicPr>
          <p:cNvPr id="6" name="Kép 5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46CAA546-7CEB-426C-96B1-E7D95A18C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800" y="2252777"/>
            <a:ext cx="2997200" cy="29845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Kép 6" descr="A képen növény látható&#10;&#10;Automatikusan generált leírás">
            <a:extLst>
              <a:ext uri="{FF2B5EF4-FFF2-40B4-BE49-F238E27FC236}">
                <a16:creationId xmlns:a16="http://schemas.microsoft.com/office/drawing/2014/main" xmlns="" id="{2C294270-AF67-4ACC-9A8F-45C9FAB5D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607" y="2252777"/>
            <a:ext cx="2997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9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240</Words>
  <Application>Microsoft Office PowerPoint</Application>
  <PresentationFormat>Egyéni</PresentationFormat>
  <Paragraphs>88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módos gazda és a szegény ember</dc:title>
  <dc:creator>eperjesiemese@sulid.hu</dc:creator>
  <cp:lastModifiedBy>user</cp:lastModifiedBy>
  <cp:revision>2</cp:revision>
  <dcterms:created xsi:type="dcterms:W3CDTF">2021-10-06T06:54:48Z</dcterms:created>
  <dcterms:modified xsi:type="dcterms:W3CDTF">2021-10-09T02:20:18Z</dcterms:modified>
</cp:coreProperties>
</file>