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media/audio11.wav" ContentType="audio/x-wav"/>
  <Override PartName="/ppt/media/audio21.wav" ContentType="audio/x-wav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61591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170158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490772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397226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65149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731158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148441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07071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5591987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4252412205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593504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516507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48034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71688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352869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658329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26548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785719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3940471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1" cstate="print">
            <a:alphaModFix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7CF1CD5-075C-4DC1-97FE-6E12899DE8F9}" type="datetimeFigureOut">
              <a:rPr lang="hu-HU" smtClean="0"/>
              <a:pPr/>
              <a:t>2022.08.23.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9226F7A-3E56-4D54-BEDA-6223166045E3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1121908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  <p:sldLayoutId id="2147483759" r:id="rId17"/>
    <p:sldLayoutId id="2147483760" r:id="rId18"/>
    <p:sldLayoutId id="2147483761" r:id="rId19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72475" y="332657"/>
            <a:ext cx="7773338" cy="720080"/>
          </a:xfrm>
        </p:spPr>
        <p:txBody>
          <a:bodyPr/>
          <a:lstStyle/>
          <a:p>
            <a:r>
              <a:rPr lang="hu-HU" b="1" dirty="0">
                <a:solidFill>
                  <a:srgbClr val="FF0000"/>
                </a:solidFill>
              </a:rPr>
              <a:t>Társasjáték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344311" y="1340768"/>
            <a:ext cx="4227689" cy="3101982"/>
          </a:xfrm>
        </p:spPr>
        <p:txBody>
          <a:bodyPr>
            <a:noAutofit/>
          </a:bodyPr>
          <a:lstStyle/>
          <a:p>
            <a:r>
              <a:rPr lang="hu-HU" sz="1800" dirty="0"/>
              <a:t>Az egyik csapat játékosa dob a kockával, majd a dobott számnak megfelelő oldalról választ egy kérdést. </a:t>
            </a:r>
          </a:p>
          <a:p>
            <a:r>
              <a:rPr lang="hu-HU" sz="1800" dirty="0"/>
              <a:t>Ha helyes a válasz, pontot ér, ha helytelen, lehet „rabolni”- a leghamarabb jelentkező másik csapaté a válaszadás lehetősége.</a:t>
            </a:r>
          </a:p>
          <a:p>
            <a:endParaRPr lang="hu-HU" sz="18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364088" y="1298488"/>
            <a:ext cx="3290516" cy="3101982"/>
          </a:xfrm>
        </p:spPr>
        <p:txBody>
          <a:bodyPr>
            <a:noAutofit/>
          </a:bodyPr>
          <a:lstStyle/>
          <a:p>
            <a:r>
              <a:rPr lang="hu-HU" b="1" dirty="0"/>
              <a:t>Feladattípusok</a:t>
            </a:r>
          </a:p>
          <a:p>
            <a:pPr marL="571500" indent="-571500">
              <a:buAutoNum type="romanUcPeriod"/>
            </a:pPr>
            <a:r>
              <a:rPr lang="hu-HU" b="1" dirty="0">
                <a:solidFill>
                  <a:srgbClr val="FF0000"/>
                </a:solidFill>
              </a:rPr>
              <a:t>Legyen fogalmad!</a:t>
            </a:r>
          </a:p>
          <a:p>
            <a:pPr marL="571500" indent="-571500">
              <a:buAutoNum type="romanUcPeriod"/>
            </a:pPr>
            <a:r>
              <a:rPr lang="hu-HU" b="1" dirty="0">
                <a:solidFill>
                  <a:srgbClr val="FF0000"/>
                </a:solidFill>
              </a:rPr>
              <a:t>Lyukas szöveg</a:t>
            </a:r>
          </a:p>
          <a:p>
            <a:pPr marL="571500" indent="-571500">
              <a:buAutoNum type="romanUcPeriod"/>
            </a:pPr>
            <a:r>
              <a:rPr lang="hu-HU" b="1" dirty="0">
                <a:solidFill>
                  <a:srgbClr val="FF0000"/>
                </a:solidFill>
              </a:rPr>
              <a:t>Kicsoda? Micsoda?</a:t>
            </a:r>
          </a:p>
          <a:p>
            <a:pPr marL="571500" indent="-571500">
              <a:buAutoNum type="romanUcPeriod"/>
            </a:pPr>
            <a:r>
              <a:rPr lang="hu-HU" b="1" dirty="0">
                <a:solidFill>
                  <a:srgbClr val="FF0000"/>
                </a:solidFill>
              </a:rPr>
              <a:t>Ki vagyok én?</a:t>
            </a:r>
          </a:p>
          <a:p>
            <a:pPr marL="571500" indent="-571500">
              <a:buAutoNum type="romanUcPeriod"/>
            </a:pPr>
            <a:r>
              <a:rPr lang="hu-HU" b="1" dirty="0">
                <a:solidFill>
                  <a:srgbClr val="FF0000"/>
                </a:solidFill>
              </a:rPr>
              <a:t>Ki? Mi?</a:t>
            </a:r>
          </a:p>
          <a:p>
            <a:pPr marL="571500" indent="-571500">
              <a:buAutoNum type="romanUcPeriod"/>
            </a:pPr>
            <a:r>
              <a:rPr lang="hu-HU" b="1" dirty="0">
                <a:solidFill>
                  <a:srgbClr val="FF0000"/>
                </a:solidFill>
              </a:rPr>
              <a:t>Joker ( a játékos választhat, melyik kérdésből kér)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EC928A84-7EE8-4D08-95C4-01A10A008B26}"/>
              </a:ext>
            </a:extLst>
          </p:cNvPr>
          <p:cNvSpPr txBox="1"/>
          <p:nvPr/>
        </p:nvSpPr>
        <p:spPr>
          <a:xfrm>
            <a:off x="611560" y="5733256"/>
            <a:ext cx="8029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b="1" dirty="0">
                <a:solidFill>
                  <a:srgbClr val="0070C0"/>
                </a:solidFill>
                <a:latin typeface="Amasis MT Pro Black" panose="02040A04050005020304" pitchFamily="18" charset="-18"/>
              </a:rPr>
              <a:t>A mesék birodalma  2. osztály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6000">
        <p15:prstTrans prst="curtains"/>
        <p:sndAc>
          <p:stSnd>
            <p:snd r:embed="rId3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331" y="116632"/>
            <a:ext cx="7773338" cy="1596177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FF0000"/>
                </a:solidFill>
              </a:rPr>
              <a:t>I.</a:t>
            </a:r>
            <a:r>
              <a:rPr lang="hu-HU" dirty="0"/>
              <a:t> </a:t>
            </a:r>
            <a:r>
              <a:rPr lang="hu-HU" b="1" dirty="0">
                <a:solidFill>
                  <a:srgbClr val="0070C0"/>
                </a:solidFill>
              </a:rPr>
              <a:t>Legyen fogalmad!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8851" y="1679240"/>
            <a:ext cx="8291264" cy="363113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2400" b="1" dirty="0"/>
              <a:t>Kitalált történet. Szerzőjét nem ismerjük. Változatokban él. Szájhagyomány útján terjed.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Kitalált történet, de van benne valami „igazi”: történelmi személy, hely vagy megtörtént esemény.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Mi a műfaja a Három nyúl című szövegnek?</a:t>
            </a:r>
          </a:p>
          <a:p>
            <a:pPr marL="514350" indent="-514350">
              <a:buAutoNum type="arabicPeriod"/>
            </a:pPr>
            <a:r>
              <a:rPr lang="hu-HU" sz="2400" b="1" dirty="0"/>
              <a:t>Mi a műfaja a Furulyavásár című szövegnek?</a:t>
            </a:r>
          </a:p>
          <a:p>
            <a:pPr marL="514350" indent="-514350">
              <a:buAutoNum type="arabicPeriod"/>
            </a:pPr>
            <a:r>
              <a:rPr lang="hu-HU" sz="2400" b="1" dirty="0"/>
              <a:t>Mi a műfaja a Ki a </a:t>
            </a:r>
            <a:r>
              <a:rPr lang="hu-HU" sz="2400" b="1" dirty="0" err="1"/>
              <a:t>legelébbvaló</a:t>
            </a:r>
            <a:r>
              <a:rPr lang="hu-HU" sz="2400" b="1" dirty="0"/>
              <a:t> című szövegnek?</a:t>
            </a:r>
          </a:p>
          <a:p>
            <a:pPr marL="514350" indent="-514350">
              <a:buAutoNum type="arabicPeriod"/>
            </a:pPr>
            <a:r>
              <a:rPr lang="hu-HU" sz="2400" b="1" dirty="0"/>
              <a:t>A mesékben a 3, 7, 12 ……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b="1" dirty="0">
                <a:solidFill>
                  <a:srgbClr val="FF0000"/>
                </a:solidFill>
              </a:rPr>
              <a:t>II.</a:t>
            </a:r>
            <a:r>
              <a:rPr lang="hu-HU" dirty="0"/>
              <a:t> </a:t>
            </a:r>
            <a:r>
              <a:rPr lang="hu-HU" b="1" dirty="0">
                <a:solidFill>
                  <a:srgbClr val="0070C0"/>
                </a:solidFill>
              </a:rPr>
              <a:t>Lyukas szöveg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686800" cy="4929411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 sz="2400" b="1" dirty="0"/>
              <a:t>Öt forintot kért, és mi elcsaltuk tőle……. </a:t>
            </a:r>
          </a:p>
          <a:p>
            <a:pPr marL="514350" indent="-514350">
              <a:buAutoNum type="arabicPeriod"/>
            </a:pPr>
            <a:r>
              <a:rPr lang="hu-HU" sz="2400" b="1" dirty="0"/>
              <a:t>Mondtam már, hallgass, mert te beálltál…….</a:t>
            </a:r>
          </a:p>
          <a:p>
            <a:pPr marL="0" indent="0">
              <a:buNone/>
            </a:pPr>
            <a:r>
              <a:rPr lang="hu-HU" sz="2400" b="1" dirty="0"/>
              <a:t>3. Amikor ilyenformán ordít, mindig………..</a:t>
            </a:r>
          </a:p>
          <a:p>
            <a:pPr marL="0" indent="0">
              <a:buNone/>
            </a:pPr>
            <a:r>
              <a:rPr lang="hu-HU" sz="2400" b="1" dirty="0"/>
              <a:t>4. Elhatározta, hogy jó ……. ……… főz a királynak.</a:t>
            </a:r>
          </a:p>
          <a:p>
            <a:pPr marL="0" indent="0">
              <a:buNone/>
            </a:pPr>
            <a:r>
              <a:rPr lang="hu-HU" sz="2400" b="1" dirty="0"/>
              <a:t>5. </a:t>
            </a:r>
            <a:r>
              <a:rPr lang="hu-HU" sz="2400" b="1" dirty="0" err="1"/>
              <a:t>Visszaizent</a:t>
            </a:r>
            <a:r>
              <a:rPr lang="hu-HU" sz="2400" b="1" dirty="0"/>
              <a:t>, hogy fordíttassa ki a király a ……..</a:t>
            </a:r>
          </a:p>
          <a:p>
            <a:pPr marL="0" indent="0">
              <a:buNone/>
            </a:pPr>
            <a:r>
              <a:rPr lang="hu-HU" sz="2400" b="1" dirty="0"/>
              <a:t>6.   Mert az éjjel</a:t>
            </a:r>
          </a:p>
          <a:p>
            <a:pPr marL="0" indent="0">
              <a:buNone/>
            </a:pPr>
            <a:r>
              <a:rPr lang="hu-HU" sz="2400" b="1" dirty="0"/>
              <a:t>      ide-oda </a:t>
            </a:r>
            <a:r>
              <a:rPr lang="hu-HU" sz="2400" b="1" dirty="0" err="1"/>
              <a:t>lökődve</a:t>
            </a:r>
            <a:r>
              <a:rPr lang="hu-HU" sz="2400" b="1" dirty="0"/>
              <a:t>,</a:t>
            </a:r>
          </a:p>
          <a:p>
            <a:pPr marL="0" indent="0">
              <a:buNone/>
            </a:pPr>
            <a:r>
              <a:rPr lang="hu-HU" sz="2400" b="1" dirty="0"/>
              <a:t>      kiszorult a……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FF0000"/>
                </a:solidFill>
              </a:rPr>
              <a:t>III.</a:t>
            </a:r>
            <a:r>
              <a:rPr lang="hu-HU" dirty="0"/>
              <a:t> </a:t>
            </a:r>
            <a:r>
              <a:rPr lang="hu-HU" b="1" dirty="0">
                <a:solidFill>
                  <a:srgbClr val="0070C0"/>
                </a:solidFill>
              </a:rPr>
              <a:t>Kicsoda? Micsoda?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2400" b="1" dirty="0"/>
              <a:t>A Süsü a sárkány írója</a:t>
            </a:r>
          </a:p>
          <a:p>
            <a:pPr marL="514350" indent="-514350">
              <a:buAutoNum type="arabicPeriod"/>
            </a:pPr>
            <a:r>
              <a:rPr lang="hu-HU" sz="2400" b="1" dirty="0"/>
              <a:t>Vadat űzve elszakadt társaitól.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Kutya akart lenni.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Erősebb nála a felhő, mert eltakarja.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Elnyerte a királylány kezét  (2 jó megoldás van.)</a:t>
            </a:r>
          </a:p>
          <a:p>
            <a:pPr marL="514350" indent="-514350">
              <a:buAutoNum type="arabicPeriod"/>
            </a:pPr>
            <a:r>
              <a:rPr lang="hu-HU" sz="2400" b="1" dirty="0"/>
              <a:t>A Sün Balázs költője.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hu-HU" sz="3600" b="1" dirty="0">
                <a:solidFill>
                  <a:srgbClr val="FF0000"/>
                </a:solidFill>
              </a:rPr>
              <a:t>IV.</a:t>
            </a:r>
            <a:r>
              <a:rPr lang="hu-HU" sz="3600" dirty="0"/>
              <a:t> </a:t>
            </a:r>
            <a:r>
              <a:rPr lang="hu-HU" sz="3600" b="1" dirty="0">
                <a:solidFill>
                  <a:srgbClr val="0070C0"/>
                </a:solidFill>
              </a:rPr>
              <a:t>Ki vagyok én?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741699"/>
            <a:ext cx="8229600" cy="5073427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u-HU" sz="2400" b="1" dirty="0"/>
              <a:t>Süsü barátja vagyok.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Egy szál kolbászt kértem vacsorára.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Csúfolnak pufókságom miatt a varjak.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Állandóan kiszorulok a küszöbre.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Túljártam a medvebocsok eszén.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Én könnyedén átugrottam az árkot.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r"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FF0000"/>
                </a:solidFill>
              </a:rPr>
              <a:t>V.</a:t>
            </a:r>
            <a:r>
              <a:rPr lang="hu-HU" dirty="0"/>
              <a:t> </a:t>
            </a:r>
            <a:r>
              <a:rPr lang="hu-HU" b="1" dirty="0">
                <a:solidFill>
                  <a:srgbClr val="0070C0"/>
                </a:solidFill>
              </a:rPr>
              <a:t>Ki? Mi?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hu-HU" sz="2400" b="1" dirty="0"/>
              <a:t>A medvebocsok találták az úton.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Sün Balázs építette magának.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Ezt rágta el az egér a láncmesében.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Ezeket akarta a juhásznak adni a király.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Tévedésből ide hordták a sok trágyát .</a:t>
            </a:r>
          </a:p>
          <a:p>
            <a:pPr marL="514350" indent="-514350">
              <a:buAutoNum type="arabicPeriod"/>
            </a:pPr>
            <a:r>
              <a:rPr lang="hu-HU" sz="2400" b="1" dirty="0"/>
              <a:t>Ez jelezte a cigányoknak az elrejtett kincs helyét.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d"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FF0000"/>
                </a:solidFill>
              </a:rPr>
              <a:t>VI.</a:t>
            </a:r>
            <a:r>
              <a:rPr lang="hu-HU" dirty="0"/>
              <a:t> </a:t>
            </a:r>
            <a:r>
              <a:rPr lang="hu-HU" b="1" dirty="0">
                <a:solidFill>
                  <a:srgbClr val="0070C0"/>
                </a:solidFill>
              </a:rPr>
              <a:t>Joker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u-HU" sz="3200" b="1" dirty="0"/>
              <a:t>       Melyik csomagból kérsz kérdést?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  <p:sndAc>
          <p:stSnd>
            <p:snd r:embed="rId3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Cseppecske">
  <a:themeElements>
    <a:clrScheme name="Cseppecske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Cseppecske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seppecske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Cseppecske</Template>
  <TotalTime>479</TotalTime>
  <Words>355</Words>
  <Application>Microsoft Office PowerPoint</Application>
  <PresentationFormat>Diavetítés a képernyőre (4:3 oldalarány)</PresentationFormat>
  <Paragraphs>50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Cseppecske</vt:lpstr>
      <vt:lpstr>Társasjáték</vt:lpstr>
      <vt:lpstr>I. Legyen fogalmad!</vt:lpstr>
      <vt:lpstr>II. Lyukas szöveg</vt:lpstr>
      <vt:lpstr>III. Kicsoda? Micsoda?</vt:lpstr>
      <vt:lpstr>IV. Ki vagyok én?</vt:lpstr>
      <vt:lpstr>V. Ki? Mi?</vt:lpstr>
      <vt:lpstr>VI. Joker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Társasjáték</dc:title>
  <dc:creator>Tóth Gabriella</dc:creator>
  <cp:lastModifiedBy>user</cp:lastModifiedBy>
  <cp:revision>21</cp:revision>
  <dcterms:created xsi:type="dcterms:W3CDTF">2015-04-14T18:03:01Z</dcterms:created>
  <dcterms:modified xsi:type="dcterms:W3CDTF">2022-08-22T22:54:08Z</dcterms:modified>
</cp:coreProperties>
</file>