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8738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6534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6728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4911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2111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4252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501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3164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3084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1964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6880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643E6-96AC-4CFA-84B5-F799054900D1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222A-CCF1-45D8-96C3-223F56B1BA6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5824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599708" y="2946400"/>
            <a:ext cx="209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A vakond</a:t>
            </a:r>
            <a:endParaRPr lang="hu-HU" sz="3600" b="1" dirty="0"/>
          </a:p>
        </p:txBody>
      </p:sp>
      <p:sp>
        <p:nvSpPr>
          <p:cNvPr id="4" name="Téglalap 3"/>
          <p:cNvSpPr/>
          <p:nvPr/>
        </p:nvSpPr>
        <p:spPr>
          <a:xfrm>
            <a:off x="4470400" y="2817091"/>
            <a:ext cx="2225963" cy="951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02967" y="1741635"/>
            <a:ext cx="2964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testhossza: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9301018" y="406400"/>
            <a:ext cx="19765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ellemzői: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599708" y="406400"/>
            <a:ext cx="29741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ápláléka: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923835" y="3895205"/>
            <a:ext cx="294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ellenségei: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21440" y="3269565"/>
            <a:ext cx="294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végtagjai: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637572" y="4087692"/>
            <a:ext cx="294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szőrzete: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21440" y="5158555"/>
            <a:ext cx="294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ujjai: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39666" y="2431533"/>
            <a:ext cx="177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- 15-17 cm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9393382" y="1080655"/>
            <a:ext cx="1690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rovarevő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668980" y="882103"/>
            <a:ext cx="195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rovarok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668980" y="1209872"/>
            <a:ext cx="147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parajok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4675906" y="1558560"/>
            <a:ext cx="147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giliszta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708233" y="1886329"/>
            <a:ext cx="1408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béka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 flipH="1">
            <a:off x="4708233" y="2172794"/>
            <a:ext cx="118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gyík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 flipH="1">
            <a:off x="9400308" y="2142590"/>
            <a:ext cx="134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magányos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9382295" y="1454819"/>
            <a:ext cx="272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- 3-4 kölyköt hoz a világra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9550397" y="1780524"/>
            <a:ext cx="184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évente kétszer 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9382295" y="2523365"/>
            <a:ext cx="234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Kettő- négy évig él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277090" y="256492"/>
            <a:ext cx="294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élőhelye: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93250" y="779593"/>
            <a:ext cx="179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hazánk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 flipH="1">
            <a:off x="277090" y="1163476"/>
            <a:ext cx="158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kiskertek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265307" y="3922931"/>
            <a:ext cx="1819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rövidek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265307" y="4306393"/>
            <a:ext cx="262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vízszintes helyzetűek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277090" y="4689855"/>
            <a:ext cx="208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széles a tenyere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227673" y="5707071"/>
            <a:ext cx="1997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rövidek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221440" y="6032898"/>
            <a:ext cx="123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</a:t>
            </a:r>
            <a:r>
              <a:rPr lang="hu-HU" dirty="0" err="1" smtClean="0"/>
              <a:t>hártyásak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 flipH="1">
            <a:off x="221440" y="6351029"/>
            <a:ext cx="1633220" cy="37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ásószervek</a:t>
            </a:r>
            <a:endParaRPr lang="hu-HU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2857971" y="3836756"/>
            <a:ext cx="294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szeme: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2742048" y="4478440"/>
            <a:ext cx="158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mákszemnyi</a:t>
            </a:r>
            <a:endParaRPr lang="hu-HU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2773106" y="5118074"/>
            <a:ext cx="294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füle: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2815703" y="5604366"/>
            <a:ext cx="151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apró</a:t>
            </a:r>
            <a:endParaRPr lang="hu-HU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2808541" y="6018801"/>
            <a:ext cx="168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nincs fülkagyló</a:t>
            </a:r>
            <a:endParaRPr lang="hu-HU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4682835" y="4785717"/>
            <a:ext cx="180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fekete</a:t>
            </a:r>
            <a:endParaRPr lang="hu-HU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4637804" y="5210407"/>
            <a:ext cx="132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bársonyos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4675906" y="5572674"/>
            <a:ext cx="1321259" cy="383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tömött</a:t>
            </a:r>
            <a:endParaRPr lang="hu-HU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9400308" y="2946400"/>
            <a:ext cx="237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Nem alszik téli álmot</a:t>
            </a:r>
            <a:endParaRPr lang="hu-HU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7006700" y="1571504"/>
            <a:ext cx="294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mozgása: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Szövegdoboz 43"/>
          <p:cNvSpPr txBox="1"/>
          <p:nvPr/>
        </p:nvSpPr>
        <p:spPr>
          <a:xfrm>
            <a:off x="7039260" y="2255661"/>
            <a:ext cx="167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</a:t>
            </a:r>
            <a:r>
              <a:rPr lang="hu-HU" dirty="0"/>
              <a:t>é</a:t>
            </a:r>
            <a:r>
              <a:rPr lang="hu-HU" dirty="0" smtClean="0"/>
              <a:t>jjel nappal</a:t>
            </a:r>
            <a:endParaRPr lang="hu-HU" dirty="0"/>
          </a:p>
        </p:txBody>
      </p:sp>
      <p:sp>
        <p:nvSpPr>
          <p:cNvPr id="45" name="Szövegdoboz 44"/>
          <p:cNvSpPr txBox="1"/>
          <p:nvPr/>
        </p:nvSpPr>
        <p:spPr>
          <a:xfrm>
            <a:off x="7046761" y="2616199"/>
            <a:ext cx="148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folyosókban</a:t>
            </a:r>
            <a:endParaRPr lang="hu-HU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7047679" y="3016061"/>
            <a:ext cx="167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-föld felületén</a:t>
            </a:r>
            <a:endParaRPr lang="hu-HU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7069863" y="3377731"/>
            <a:ext cx="137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vízben</a:t>
            </a:r>
            <a:endParaRPr lang="hu-HU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6943666" y="4464845"/>
            <a:ext cx="199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görény</a:t>
            </a:r>
          </a:p>
        </p:txBody>
      </p:sp>
      <p:sp>
        <p:nvSpPr>
          <p:cNvPr id="49" name="Szövegdoboz 48"/>
          <p:cNvSpPr txBox="1"/>
          <p:nvPr/>
        </p:nvSpPr>
        <p:spPr>
          <a:xfrm>
            <a:off x="6947461" y="4722036"/>
            <a:ext cx="1877293" cy="376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menyét</a:t>
            </a:r>
            <a:endParaRPr lang="hu-HU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6953936" y="5017275"/>
            <a:ext cx="92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bagoly</a:t>
            </a:r>
            <a:endParaRPr lang="hu-HU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6960168" y="5302740"/>
            <a:ext cx="126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sólyom</a:t>
            </a:r>
          </a:p>
        </p:txBody>
      </p:sp>
      <p:sp>
        <p:nvSpPr>
          <p:cNvPr id="53" name="Szövegdoboz 52"/>
          <p:cNvSpPr txBox="1"/>
          <p:nvPr/>
        </p:nvSpPr>
        <p:spPr>
          <a:xfrm>
            <a:off x="6975171" y="5602259"/>
            <a:ext cx="103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ölyv</a:t>
            </a:r>
            <a:endParaRPr lang="hu-HU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6975171" y="5920694"/>
            <a:ext cx="1112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holló</a:t>
            </a:r>
            <a:endParaRPr lang="hu-HU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6975171" y="6217564"/>
            <a:ext cx="126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gólya</a:t>
            </a:r>
            <a:endParaRPr lang="hu-HU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9400308" y="3491437"/>
            <a:ext cx="294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rajz:</a:t>
            </a:r>
            <a:endParaRPr lang="hu-H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Kép 5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1557" y="4292263"/>
            <a:ext cx="3483263" cy="2239240"/>
          </a:xfrm>
          <a:prstGeom prst="rect">
            <a:avLst/>
          </a:prstGeom>
        </p:spPr>
      </p:pic>
      <p:cxnSp>
        <p:nvCxnSpPr>
          <p:cNvPr id="20" name="Egyenes összekötő nyíllal 19"/>
          <p:cNvCxnSpPr/>
          <p:nvPr/>
        </p:nvCxnSpPr>
        <p:spPr>
          <a:xfrm flipH="1" flipV="1">
            <a:off x="1963878" y="864100"/>
            <a:ext cx="2323426" cy="2021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 flipH="1" flipV="1">
            <a:off x="2120549" y="2187290"/>
            <a:ext cx="2245359" cy="8754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nyíllal 58"/>
          <p:cNvCxnSpPr/>
          <p:nvPr/>
        </p:nvCxnSpPr>
        <p:spPr>
          <a:xfrm flipH="1">
            <a:off x="2201363" y="3313030"/>
            <a:ext cx="2093442" cy="271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nyíllal 60"/>
          <p:cNvCxnSpPr/>
          <p:nvPr/>
        </p:nvCxnSpPr>
        <p:spPr>
          <a:xfrm flipH="1">
            <a:off x="1459684" y="3546564"/>
            <a:ext cx="2827620" cy="18400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nyíllal 62"/>
          <p:cNvCxnSpPr>
            <a:stCxn id="34" idx="0"/>
          </p:cNvCxnSpPr>
          <p:nvPr/>
        </p:nvCxnSpPr>
        <p:spPr>
          <a:xfrm flipH="1">
            <a:off x="4130296" y="3836756"/>
            <a:ext cx="200875" cy="141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nyíllal 64"/>
          <p:cNvCxnSpPr/>
          <p:nvPr/>
        </p:nvCxnSpPr>
        <p:spPr>
          <a:xfrm flipH="1">
            <a:off x="3810043" y="4024734"/>
            <a:ext cx="732282" cy="11856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nyíllal 66"/>
          <p:cNvCxnSpPr/>
          <p:nvPr/>
        </p:nvCxnSpPr>
        <p:spPr>
          <a:xfrm flipV="1">
            <a:off x="5801135" y="1066769"/>
            <a:ext cx="7031" cy="15764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 flipV="1">
            <a:off x="6086762" y="2124696"/>
            <a:ext cx="894776" cy="5002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nyíllal 70"/>
          <p:cNvCxnSpPr/>
          <p:nvPr/>
        </p:nvCxnSpPr>
        <p:spPr>
          <a:xfrm flipV="1">
            <a:off x="5997165" y="779593"/>
            <a:ext cx="3124660" cy="16549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nyíllal 74"/>
          <p:cNvCxnSpPr/>
          <p:nvPr/>
        </p:nvCxnSpPr>
        <p:spPr>
          <a:xfrm>
            <a:off x="5496025" y="3836756"/>
            <a:ext cx="0" cy="3354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nyíllal 76"/>
          <p:cNvCxnSpPr/>
          <p:nvPr/>
        </p:nvCxnSpPr>
        <p:spPr>
          <a:xfrm>
            <a:off x="6889515" y="3649232"/>
            <a:ext cx="2411503" cy="2096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nyíllal 78"/>
          <p:cNvCxnSpPr/>
          <p:nvPr/>
        </p:nvCxnSpPr>
        <p:spPr>
          <a:xfrm>
            <a:off x="6627090" y="3895205"/>
            <a:ext cx="379610" cy="212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382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7847" y="405330"/>
            <a:ext cx="4014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b="1" dirty="0" smtClean="0"/>
              <a:t>A vakond</a:t>
            </a:r>
            <a:endParaRPr lang="hu-HU" sz="72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431094" y="1748407"/>
            <a:ext cx="37270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élőhelye: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31843" y="2906818"/>
            <a:ext cx="3926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testhossza: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7317" y="4251342"/>
            <a:ext cx="3763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végtagjai: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32013" y="5595866"/>
            <a:ext cx="294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ujjai: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634613" y="134280"/>
            <a:ext cx="3899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ápláléka: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634613" y="1420819"/>
            <a:ext cx="294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szeme: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634613" y="2713624"/>
            <a:ext cx="294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füle: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634613" y="3837435"/>
            <a:ext cx="3572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szőrzete: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4321424" y="5272814"/>
            <a:ext cx="3572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mozgása: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8521139" y="2906818"/>
            <a:ext cx="3573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ellemzői: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9012027" y="4224452"/>
            <a:ext cx="294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rajz: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8374465" y="1420818"/>
            <a:ext cx="38175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ellenségei:</a:t>
            </a:r>
            <a:endParaRPr lang="hu-H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7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143</Words>
  <Application>Microsoft Office PowerPoint</Application>
  <PresentationFormat>Egyéni</PresentationFormat>
  <Paragraphs>63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1. dia</vt:lpstr>
      <vt:lpstr>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Figeczkiné Kobzi Barbara</dc:creator>
  <cp:lastModifiedBy>user</cp:lastModifiedBy>
  <cp:revision>14</cp:revision>
  <dcterms:created xsi:type="dcterms:W3CDTF">2022-03-23T17:44:29Z</dcterms:created>
  <dcterms:modified xsi:type="dcterms:W3CDTF">2022-08-22T22:42:37Z</dcterms:modified>
</cp:coreProperties>
</file>