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1" r:id="rId22"/>
    <p:sldId id="282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42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313232" y="1113126"/>
            <a:ext cx="9001462" cy="2387600"/>
          </a:xfrm>
        </p:spPr>
        <p:txBody>
          <a:bodyPr/>
          <a:lstStyle/>
          <a:p>
            <a:r>
              <a:rPr lang="hu-HU" sz="6600" dirty="0" err="1" smtClean="0"/>
              <a:t>Ol</a:t>
            </a:r>
            <a:r>
              <a:rPr lang="hu-HU" sz="6600" dirty="0" smtClean="0"/>
              <a:t>-</a:t>
            </a:r>
            <a:r>
              <a:rPr lang="hu-HU" sz="6600" dirty="0" err="1" smtClean="0"/>
              <a:t>va</a:t>
            </a:r>
            <a:r>
              <a:rPr lang="hu-HU" sz="6600" dirty="0" smtClean="0"/>
              <a:t>-sás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95268" y="4571855"/>
            <a:ext cx="9275931" cy="2170689"/>
          </a:xfrm>
        </p:spPr>
        <p:txBody>
          <a:bodyPr>
            <a:normAutofit/>
          </a:bodyPr>
          <a:lstStyle/>
          <a:p>
            <a:r>
              <a:rPr lang="hu-HU" sz="3200" dirty="0" smtClean="0"/>
              <a:t>GYA-KOR-LÁS</a:t>
            </a:r>
          </a:p>
          <a:p>
            <a:r>
              <a:rPr lang="hu-HU" sz="3200" dirty="0" smtClean="0"/>
              <a:t>MÁS-SAL-HANG-ZÓK</a:t>
            </a:r>
          </a:p>
          <a:p>
            <a:r>
              <a:rPr lang="hu-HU" sz="3200" dirty="0" smtClean="0"/>
              <a:t>I.RÉSZ</a:t>
            </a:r>
            <a:endParaRPr lang="hu-HU" sz="3200" dirty="0"/>
          </a:p>
        </p:txBody>
      </p:sp>
      <p:pic>
        <p:nvPicPr>
          <p:cNvPr id="1026" name="Picture 2" descr="https://i.pinimg.com/564x/80/96/72/80967204f600a31db5cfe96376eff9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833" y="628073"/>
            <a:ext cx="2756683" cy="54077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340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 txBox="1">
            <a:spLocks/>
          </p:cNvSpPr>
          <p:nvPr/>
        </p:nvSpPr>
        <p:spPr>
          <a:xfrm>
            <a:off x="4157144" y="544945"/>
            <a:ext cx="6861811" cy="1209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			R</a:t>
            </a:r>
            <a:endParaRPr lang="hu-H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908522" y="1754908"/>
            <a:ext cx="22958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rá</a:t>
            </a:r>
          </a:p>
          <a:p>
            <a:pPr algn="ctr"/>
            <a:r>
              <a:rPr lang="hu-HU" sz="3600" dirty="0" smtClean="0"/>
              <a:t>rét</a:t>
            </a:r>
            <a:endParaRPr lang="hu-HU" sz="3600" dirty="0"/>
          </a:p>
          <a:p>
            <a:pPr algn="ctr"/>
            <a:r>
              <a:rPr lang="hu-HU" sz="3600" dirty="0"/>
              <a:t>r</a:t>
            </a:r>
            <a:r>
              <a:rPr lang="hu-HU" sz="3600" dirty="0" smtClean="0"/>
              <a:t>ó-</a:t>
            </a:r>
            <a:r>
              <a:rPr lang="hu-HU" sz="3600" dirty="0" err="1" smtClean="0"/>
              <a:t>ka</a:t>
            </a:r>
            <a:endParaRPr lang="hu-HU" sz="3600" dirty="0" smtClean="0"/>
          </a:p>
          <a:p>
            <a:pPr algn="ctr"/>
            <a:r>
              <a:rPr lang="hu-HU" sz="3600" dirty="0"/>
              <a:t>r</a:t>
            </a:r>
            <a:r>
              <a:rPr lang="hu-HU" sz="3600" dirty="0" smtClean="0"/>
              <a:t>e-</a:t>
            </a:r>
            <a:r>
              <a:rPr lang="hu-HU" sz="3600" dirty="0" err="1" smtClean="0"/>
              <a:t>mek</a:t>
            </a:r>
            <a:r>
              <a:rPr lang="hu-HU" sz="3600" dirty="0" smtClean="0"/>
              <a:t>  </a:t>
            </a:r>
          </a:p>
          <a:p>
            <a:pPr algn="ctr"/>
            <a:r>
              <a:rPr lang="hu-HU" sz="3600" dirty="0" smtClean="0"/>
              <a:t>re-</a:t>
            </a:r>
            <a:r>
              <a:rPr lang="hu-HU" sz="3600" dirty="0" err="1" smtClean="0"/>
              <a:t>pü</a:t>
            </a:r>
            <a:r>
              <a:rPr lang="hu-HU" sz="3600" dirty="0" smtClean="0"/>
              <a:t>-lő</a:t>
            </a:r>
          </a:p>
          <a:p>
            <a:pPr algn="ctr"/>
            <a:endParaRPr lang="hu-HU" sz="360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7588049" y="1754908"/>
            <a:ext cx="27807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Re-a </a:t>
            </a:r>
          </a:p>
          <a:p>
            <a:pPr algn="ctr"/>
            <a:r>
              <a:rPr lang="hu-HU" sz="3600" dirty="0" err="1" smtClean="0"/>
              <a:t>Ri-ta</a:t>
            </a:r>
            <a:endParaRPr lang="hu-HU" sz="3600" dirty="0" smtClean="0"/>
          </a:p>
          <a:p>
            <a:pPr algn="ctr"/>
            <a:r>
              <a:rPr lang="hu-HU" sz="3600" dirty="0" err="1" smtClean="0"/>
              <a:t>Ru-dolf</a:t>
            </a:r>
            <a:endParaRPr lang="hu-HU" sz="3600" dirty="0"/>
          </a:p>
          <a:p>
            <a:pPr algn="ctr"/>
            <a:r>
              <a:rPr lang="hu-HU" sz="3600" dirty="0" smtClean="0"/>
              <a:t>Re-be-</a:t>
            </a:r>
            <a:r>
              <a:rPr lang="hu-HU" sz="3600" dirty="0" err="1" smtClean="0"/>
              <a:t>ka</a:t>
            </a:r>
            <a:endParaRPr lang="hu-HU" sz="3600" dirty="0" smtClean="0"/>
          </a:p>
          <a:p>
            <a:pPr algn="ctr"/>
            <a:r>
              <a:rPr lang="hu-HU" sz="3600" dirty="0" smtClean="0"/>
              <a:t>Ró-</a:t>
            </a:r>
            <a:r>
              <a:rPr lang="hu-HU" sz="3600" dirty="0" err="1" smtClean="0"/>
              <a:t>ka</a:t>
            </a:r>
            <a:r>
              <a:rPr lang="hu-HU" sz="3600" dirty="0" smtClean="0"/>
              <a:t>-bérc</a:t>
            </a:r>
          </a:p>
          <a:p>
            <a:pPr algn="ctr"/>
            <a:r>
              <a:rPr lang="hu-HU" sz="3600" dirty="0" smtClean="0"/>
              <a:t> </a:t>
            </a:r>
          </a:p>
          <a:p>
            <a:pPr algn="ctr"/>
            <a:endParaRPr lang="hu-HU" sz="3600" dirty="0" smtClean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l="57851" t="36349" r="24784" b="18459"/>
          <a:stretch/>
        </p:blipFill>
        <p:spPr>
          <a:xfrm>
            <a:off x="397484" y="424303"/>
            <a:ext cx="3049065" cy="446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980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 txBox="1">
            <a:spLocks/>
          </p:cNvSpPr>
          <p:nvPr/>
        </p:nvSpPr>
        <p:spPr>
          <a:xfrm>
            <a:off x="4258744" y="609600"/>
            <a:ext cx="6861811" cy="1209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			V</a:t>
            </a:r>
            <a:endParaRPr lang="hu-H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176376" y="1819563"/>
            <a:ext cx="22958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vív</a:t>
            </a:r>
          </a:p>
          <a:p>
            <a:pPr algn="ctr"/>
            <a:r>
              <a:rPr lang="hu-HU" sz="3600" dirty="0" smtClean="0"/>
              <a:t>víz</a:t>
            </a:r>
          </a:p>
          <a:p>
            <a:pPr algn="ctr"/>
            <a:r>
              <a:rPr lang="hu-HU" sz="3600" dirty="0"/>
              <a:t>v</a:t>
            </a:r>
            <a:r>
              <a:rPr lang="hu-HU" sz="3600" dirty="0" smtClean="0"/>
              <a:t>i-</a:t>
            </a:r>
            <a:r>
              <a:rPr lang="hu-HU" sz="3600" dirty="0" err="1" smtClean="0"/>
              <a:t>ta</a:t>
            </a:r>
            <a:endParaRPr lang="hu-HU" sz="3600" dirty="0" smtClean="0"/>
          </a:p>
          <a:p>
            <a:pPr algn="ctr"/>
            <a:r>
              <a:rPr lang="hu-HU" sz="3600" dirty="0" smtClean="0"/>
              <a:t>vi-</a:t>
            </a:r>
            <a:r>
              <a:rPr lang="hu-HU" sz="3600" dirty="0" err="1" smtClean="0"/>
              <a:t>har</a:t>
            </a:r>
            <a:endParaRPr lang="hu-HU" sz="3600" dirty="0"/>
          </a:p>
          <a:p>
            <a:pPr algn="ctr"/>
            <a:r>
              <a:rPr lang="hu-HU" sz="3600" dirty="0" err="1" smtClean="0"/>
              <a:t>va</a:t>
            </a:r>
            <a:r>
              <a:rPr lang="hu-HU" sz="3600" dirty="0" smtClean="0"/>
              <a:t>-</a:t>
            </a:r>
            <a:r>
              <a:rPr lang="hu-HU" sz="3600" dirty="0" err="1" smtClean="0"/>
              <a:t>sa</a:t>
            </a:r>
            <a:r>
              <a:rPr lang="hu-HU" sz="3600" dirty="0" smtClean="0"/>
              <a:t>-ló  </a:t>
            </a:r>
          </a:p>
          <a:p>
            <a:pPr algn="ctr"/>
            <a:endParaRPr lang="hu-HU" sz="360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7813358" y="1320984"/>
            <a:ext cx="27622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3600" dirty="0" smtClean="0"/>
          </a:p>
          <a:p>
            <a:pPr algn="ctr"/>
            <a:r>
              <a:rPr lang="hu-HU" sz="3600" dirty="0" err="1" smtClean="0"/>
              <a:t>Vi</a:t>
            </a:r>
            <a:r>
              <a:rPr lang="hu-HU" sz="3600" dirty="0" smtClean="0"/>
              <a:t>-vi</a:t>
            </a:r>
          </a:p>
          <a:p>
            <a:pPr algn="ctr"/>
            <a:r>
              <a:rPr lang="hu-HU" sz="3600" dirty="0" smtClean="0"/>
              <a:t>Var-só</a:t>
            </a:r>
            <a:endParaRPr lang="hu-HU" sz="3600" dirty="0"/>
          </a:p>
          <a:p>
            <a:pPr algn="ctr"/>
            <a:r>
              <a:rPr lang="hu-HU" sz="3600" dirty="0" err="1" smtClean="0"/>
              <a:t>Vik</a:t>
            </a:r>
            <a:r>
              <a:rPr lang="hu-HU" sz="3600" dirty="0" smtClean="0"/>
              <a:t>-tor     </a:t>
            </a:r>
            <a:r>
              <a:rPr lang="hu-HU" sz="3600" dirty="0" err="1" smtClean="0"/>
              <a:t>Vi</a:t>
            </a:r>
            <a:r>
              <a:rPr lang="hu-HU" sz="3600" dirty="0" smtClean="0"/>
              <a:t>-seg-rád</a:t>
            </a:r>
          </a:p>
          <a:p>
            <a:pPr algn="ctr"/>
            <a:r>
              <a:rPr lang="hu-HU" sz="3600" dirty="0" err="1" smtClean="0"/>
              <a:t>Va</a:t>
            </a:r>
            <a:r>
              <a:rPr lang="hu-HU" sz="3600" dirty="0" smtClean="0"/>
              <a:t>-nesz-</a:t>
            </a:r>
            <a:r>
              <a:rPr lang="hu-HU" sz="3600" dirty="0" err="1" smtClean="0"/>
              <a:t>sza</a:t>
            </a:r>
            <a:endParaRPr lang="hu-HU" sz="3600" dirty="0"/>
          </a:p>
          <a:p>
            <a:pPr algn="ctr"/>
            <a:r>
              <a:rPr lang="hu-HU" sz="3600" dirty="0" smtClean="0"/>
              <a:t>  </a:t>
            </a:r>
          </a:p>
          <a:p>
            <a:pPr algn="ctr"/>
            <a:endParaRPr lang="hu-HU" sz="3600" dirty="0" smtClean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/>
          <a:srcRect l="57998" t="30825" r="24830" b="24087"/>
          <a:stretch/>
        </p:blipFill>
        <p:spPr>
          <a:xfrm>
            <a:off x="385708" y="436245"/>
            <a:ext cx="2863271" cy="422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74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 txBox="1">
            <a:spLocks/>
          </p:cNvSpPr>
          <p:nvPr/>
        </p:nvSpPr>
        <p:spPr>
          <a:xfrm>
            <a:off x="4323399" y="609600"/>
            <a:ext cx="6861811" cy="1209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			N</a:t>
            </a:r>
            <a:endParaRPr lang="hu-H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176376" y="1819563"/>
            <a:ext cx="2295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nő</a:t>
            </a:r>
          </a:p>
          <a:p>
            <a:pPr algn="ctr"/>
            <a:r>
              <a:rPr lang="hu-HU" sz="3600" dirty="0" smtClean="0"/>
              <a:t>név</a:t>
            </a:r>
          </a:p>
          <a:p>
            <a:pPr algn="ctr"/>
            <a:r>
              <a:rPr lang="hu-HU" sz="3600" dirty="0" smtClean="0"/>
              <a:t>nap</a:t>
            </a:r>
          </a:p>
          <a:p>
            <a:pPr algn="ctr"/>
            <a:r>
              <a:rPr lang="hu-HU" sz="3600" dirty="0" smtClean="0"/>
              <a:t>né-ni</a:t>
            </a:r>
            <a:endParaRPr lang="hu-HU" sz="3600" dirty="0"/>
          </a:p>
          <a:p>
            <a:pPr algn="ctr"/>
            <a:r>
              <a:rPr lang="hu-HU" sz="3600" dirty="0" smtClean="0"/>
              <a:t>ne-</a:t>
            </a:r>
            <a:r>
              <a:rPr lang="hu-HU" sz="3600" dirty="0" err="1" smtClean="0"/>
              <a:t>ve</a:t>
            </a:r>
            <a:r>
              <a:rPr lang="hu-HU" sz="3600" dirty="0" smtClean="0"/>
              <a:t>-</a:t>
            </a:r>
            <a:r>
              <a:rPr lang="hu-HU" sz="3600" dirty="0" err="1" smtClean="0"/>
              <a:t>tés</a:t>
            </a:r>
            <a:endParaRPr lang="hu-HU" sz="360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7844742" y="1819563"/>
            <a:ext cx="2295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err="1" smtClean="0"/>
              <a:t>Nó-ra</a:t>
            </a:r>
            <a:endParaRPr lang="hu-HU" sz="3600" dirty="0" smtClean="0"/>
          </a:p>
          <a:p>
            <a:pPr algn="ctr"/>
            <a:r>
              <a:rPr lang="hu-HU" sz="3600" dirty="0" smtClean="0"/>
              <a:t>Net-ti</a:t>
            </a:r>
          </a:p>
          <a:p>
            <a:pPr algn="ctr"/>
            <a:r>
              <a:rPr lang="hu-HU" sz="3600" dirty="0" err="1" smtClean="0"/>
              <a:t>Nor-bi</a:t>
            </a:r>
            <a:endParaRPr lang="hu-HU" sz="3600" dirty="0" smtClean="0"/>
          </a:p>
          <a:p>
            <a:pPr algn="ctr"/>
            <a:r>
              <a:rPr lang="hu-HU" sz="3600" dirty="0" err="1" smtClean="0"/>
              <a:t>Nosz</a:t>
            </a:r>
            <a:r>
              <a:rPr lang="hu-HU" sz="3600" dirty="0" smtClean="0"/>
              <a:t>-vaj</a:t>
            </a:r>
          </a:p>
          <a:p>
            <a:pPr algn="ctr"/>
            <a:r>
              <a:rPr lang="hu-HU" sz="3600" dirty="0" err="1" smtClean="0"/>
              <a:t>Nóg</a:t>
            </a:r>
            <a:r>
              <a:rPr lang="hu-HU" sz="3600" dirty="0" smtClean="0"/>
              <a:t>-rád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l="57972" t="35908" r="24628" b="18880"/>
          <a:stretch/>
        </p:blipFill>
        <p:spPr>
          <a:xfrm>
            <a:off x="517678" y="412707"/>
            <a:ext cx="3189980" cy="466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993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 txBox="1">
            <a:spLocks/>
          </p:cNvSpPr>
          <p:nvPr/>
        </p:nvSpPr>
        <p:spPr>
          <a:xfrm>
            <a:off x="4267980" y="544945"/>
            <a:ext cx="6861811" cy="1209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			S</a:t>
            </a:r>
            <a:endParaRPr lang="hu-H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065540" y="1819563"/>
            <a:ext cx="2295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só</a:t>
            </a:r>
          </a:p>
          <a:p>
            <a:pPr algn="ctr"/>
            <a:r>
              <a:rPr lang="hu-HU" sz="3600" dirty="0" smtClean="0"/>
              <a:t>sás</a:t>
            </a:r>
          </a:p>
          <a:p>
            <a:pPr algn="ctr"/>
            <a:r>
              <a:rPr lang="hu-HU" sz="3600" dirty="0" smtClean="0"/>
              <a:t>sós-</a:t>
            </a:r>
            <a:r>
              <a:rPr lang="hu-HU" sz="3600" dirty="0" err="1" smtClean="0"/>
              <a:t>ka</a:t>
            </a:r>
            <a:endParaRPr lang="hu-HU" sz="3600" dirty="0" smtClean="0"/>
          </a:p>
          <a:p>
            <a:pPr algn="ctr"/>
            <a:r>
              <a:rPr lang="hu-HU" sz="3600" dirty="0" err="1" smtClean="0"/>
              <a:t>sap-ka</a:t>
            </a:r>
            <a:endParaRPr lang="hu-HU" sz="3600" dirty="0"/>
          </a:p>
          <a:p>
            <a:pPr algn="ctr"/>
            <a:r>
              <a:rPr lang="hu-HU" sz="3600" dirty="0" err="1" smtClean="0"/>
              <a:t>si-mo-gat</a:t>
            </a:r>
            <a:endParaRPr lang="hu-HU" sz="360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7841067" y="1819563"/>
            <a:ext cx="2295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err="1"/>
              <a:t>Sá-ra</a:t>
            </a:r>
            <a:endParaRPr lang="hu-HU" sz="3600" dirty="0"/>
          </a:p>
          <a:p>
            <a:pPr algn="ctr"/>
            <a:r>
              <a:rPr lang="hu-HU" sz="3600" dirty="0" err="1" smtClean="0"/>
              <a:t>Sa-mu</a:t>
            </a:r>
            <a:endParaRPr lang="hu-HU" sz="3600" dirty="0"/>
          </a:p>
          <a:p>
            <a:pPr algn="ctr"/>
            <a:r>
              <a:rPr lang="hu-HU" sz="3600" dirty="0" err="1" smtClean="0"/>
              <a:t>So</a:t>
            </a:r>
            <a:r>
              <a:rPr lang="hu-HU" sz="3600" dirty="0" smtClean="0"/>
              <a:t>-ma</a:t>
            </a:r>
          </a:p>
          <a:p>
            <a:pPr algn="ctr"/>
            <a:r>
              <a:rPr lang="hu-HU" sz="3600" dirty="0" err="1" smtClean="0"/>
              <a:t>Sik-lós</a:t>
            </a:r>
            <a:endParaRPr lang="hu-HU" sz="3600" dirty="0" smtClean="0"/>
          </a:p>
          <a:p>
            <a:pPr algn="ctr"/>
            <a:r>
              <a:rPr lang="hu-HU" sz="3600" dirty="0" err="1" smtClean="0"/>
              <a:t>Sa-rol-ta</a:t>
            </a:r>
            <a:endParaRPr lang="hu-HU" sz="3600" dirty="0" smtClean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l="57845" t="23949" r="24459" b="30534"/>
          <a:stretch/>
        </p:blipFill>
        <p:spPr>
          <a:xfrm>
            <a:off x="435295" y="439630"/>
            <a:ext cx="3353000" cy="485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521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 txBox="1">
            <a:spLocks/>
          </p:cNvSpPr>
          <p:nvPr/>
        </p:nvSpPr>
        <p:spPr>
          <a:xfrm>
            <a:off x="4184853" y="609600"/>
            <a:ext cx="6861811" cy="1209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			Z</a:t>
            </a:r>
            <a:endParaRPr lang="hu-H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065540" y="1819563"/>
            <a:ext cx="2295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zöld</a:t>
            </a:r>
          </a:p>
          <a:p>
            <a:pPr algn="ctr"/>
            <a:r>
              <a:rPr lang="hu-HU" sz="3600" dirty="0" err="1" smtClean="0"/>
              <a:t>ze</a:t>
            </a:r>
            <a:r>
              <a:rPr lang="hu-HU" sz="3600" dirty="0" smtClean="0"/>
              <a:t>-ne</a:t>
            </a:r>
          </a:p>
          <a:p>
            <a:pPr algn="ctr"/>
            <a:r>
              <a:rPr lang="hu-HU" sz="3600" dirty="0" err="1" smtClean="0"/>
              <a:t>zok</a:t>
            </a:r>
            <a:r>
              <a:rPr lang="hu-HU" sz="3600" dirty="0" smtClean="0"/>
              <a:t>-ni</a:t>
            </a:r>
          </a:p>
          <a:p>
            <a:pPr algn="ctr"/>
            <a:r>
              <a:rPr lang="hu-HU" sz="3600" dirty="0" err="1" smtClean="0"/>
              <a:t>zász</a:t>
            </a:r>
            <a:r>
              <a:rPr lang="hu-HU" sz="3600" dirty="0" smtClean="0"/>
              <a:t>-ló</a:t>
            </a:r>
          </a:p>
          <a:p>
            <a:pPr algn="ctr"/>
            <a:r>
              <a:rPr lang="hu-HU" sz="3600" dirty="0" err="1" smtClean="0"/>
              <a:t>za</a:t>
            </a:r>
            <a:r>
              <a:rPr lang="hu-HU" sz="3600" dirty="0" smtClean="0"/>
              <a:t>-ma-</a:t>
            </a:r>
            <a:r>
              <a:rPr lang="hu-HU" sz="3600" dirty="0" err="1" smtClean="0"/>
              <a:t>tos</a:t>
            </a:r>
            <a:endParaRPr lang="hu-HU" sz="36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7914958" y="1819563"/>
            <a:ext cx="22958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/>
              <a:t>Zirc</a:t>
            </a:r>
          </a:p>
          <a:p>
            <a:pPr algn="ctr"/>
            <a:r>
              <a:rPr lang="hu-HU" sz="3600" dirty="0" err="1" smtClean="0"/>
              <a:t>Zi-ta</a:t>
            </a:r>
            <a:endParaRPr lang="hu-HU" sz="3600" dirty="0" smtClean="0"/>
          </a:p>
          <a:p>
            <a:pPr algn="ctr"/>
            <a:r>
              <a:rPr lang="hu-HU" sz="3600" dirty="0" err="1" smtClean="0"/>
              <a:t>Za</a:t>
            </a:r>
            <a:r>
              <a:rPr lang="hu-HU" sz="3600" dirty="0" smtClean="0"/>
              <a:t>-la</a:t>
            </a:r>
            <a:endParaRPr lang="hu-HU" sz="3600" dirty="0"/>
          </a:p>
          <a:p>
            <a:pPr algn="ctr"/>
            <a:r>
              <a:rPr lang="hu-HU" sz="3600" dirty="0" err="1"/>
              <a:t>Za</a:t>
            </a:r>
            <a:r>
              <a:rPr lang="hu-HU" sz="3600" dirty="0"/>
              <a:t>-lán</a:t>
            </a:r>
          </a:p>
          <a:p>
            <a:pPr algn="ctr"/>
            <a:r>
              <a:rPr lang="hu-HU" sz="3600" dirty="0" err="1" smtClean="0"/>
              <a:t>Zol</a:t>
            </a:r>
            <a:r>
              <a:rPr lang="hu-HU" sz="3600" dirty="0" smtClean="0"/>
              <a:t>-tán</a:t>
            </a:r>
          </a:p>
          <a:p>
            <a:pPr algn="ctr"/>
            <a:endParaRPr lang="hu-HU" sz="3600" dirty="0" smtClean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l="57907" t="29952" r="24754" b="24890"/>
          <a:stretch/>
        </p:blipFill>
        <p:spPr>
          <a:xfrm>
            <a:off x="487106" y="609600"/>
            <a:ext cx="3144171" cy="460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80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 txBox="1">
            <a:spLocks/>
          </p:cNvSpPr>
          <p:nvPr/>
        </p:nvSpPr>
        <p:spPr>
          <a:xfrm>
            <a:off x="4184853" y="609600"/>
            <a:ext cx="6861811" cy="1209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			C</a:t>
            </a:r>
            <a:endParaRPr lang="hu-H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765964" y="1819563"/>
            <a:ext cx="24753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cél</a:t>
            </a:r>
          </a:p>
          <a:p>
            <a:pPr algn="ctr"/>
            <a:r>
              <a:rPr lang="hu-HU" sz="3600" dirty="0" smtClean="0"/>
              <a:t>ci-</a:t>
            </a:r>
            <a:r>
              <a:rPr lang="hu-HU" sz="3600" dirty="0" err="1" smtClean="0"/>
              <a:t>ca</a:t>
            </a:r>
            <a:endParaRPr lang="hu-HU" sz="3600" dirty="0" smtClean="0"/>
          </a:p>
          <a:p>
            <a:pPr algn="ctr"/>
            <a:r>
              <a:rPr lang="hu-HU" sz="3600" dirty="0" smtClean="0"/>
              <a:t>ci-</a:t>
            </a:r>
            <a:r>
              <a:rPr lang="hu-HU" sz="3600" dirty="0" err="1" smtClean="0"/>
              <a:t>pő</a:t>
            </a:r>
            <a:endParaRPr lang="hu-HU" sz="3600" dirty="0"/>
          </a:p>
          <a:p>
            <a:pPr algn="ctr"/>
            <a:r>
              <a:rPr lang="hu-HU" sz="3600" dirty="0" err="1" smtClean="0"/>
              <a:t>ce-ru-za</a:t>
            </a:r>
            <a:endParaRPr lang="hu-HU" sz="3600" dirty="0" smtClean="0"/>
          </a:p>
          <a:p>
            <a:pPr algn="ctr"/>
            <a:r>
              <a:rPr lang="hu-HU" sz="3600" dirty="0" err="1" smtClean="0"/>
              <a:t>cik</a:t>
            </a:r>
            <a:r>
              <a:rPr lang="hu-HU" sz="3600" dirty="0" smtClean="0"/>
              <a:t>-lá-men</a:t>
            </a:r>
            <a:endParaRPr lang="hu-HU" sz="36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7878013" y="1819563"/>
            <a:ext cx="2295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err="1" smtClean="0"/>
              <a:t>Ci</a:t>
            </a:r>
            <a:r>
              <a:rPr lang="hu-HU" sz="3600" dirty="0" smtClean="0"/>
              <a:t>-li</a:t>
            </a:r>
          </a:p>
          <a:p>
            <a:pPr algn="ctr"/>
            <a:r>
              <a:rPr lang="hu-HU" sz="3600" dirty="0" err="1"/>
              <a:t>Ce-cíl</a:t>
            </a:r>
            <a:endParaRPr lang="hu-HU" sz="3600" dirty="0"/>
          </a:p>
          <a:p>
            <a:pPr algn="ctr"/>
            <a:r>
              <a:rPr lang="hu-HU" sz="3600" dirty="0" err="1" smtClean="0"/>
              <a:t>Cir</a:t>
            </a:r>
            <a:r>
              <a:rPr lang="hu-HU" sz="3600" dirty="0" smtClean="0"/>
              <a:t>-mos</a:t>
            </a:r>
          </a:p>
          <a:p>
            <a:pPr algn="ctr"/>
            <a:r>
              <a:rPr lang="hu-HU" sz="3600" dirty="0" err="1"/>
              <a:t>Ceg-léd</a:t>
            </a:r>
            <a:endParaRPr lang="hu-HU" sz="3600" dirty="0"/>
          </a:p>
          <a:p>
            <a:pPr algn="ctr"/>
            <a:r>
              <a:rPr lang="hu-HU" sz="3600" dirty="0" err="1" smtClean="0"/>
              <a:t>Ce</a:t>
            </a:r>
            <a:r>
              <a:rPr lang="hu-HU" sz="3600" dirty="0" smtClean="0"/>
              <a:t>-</a:t>
            </a:r>
            <a:r>
              <a:rPr lang="hu-HU" sz="3600" dirty="0" err="1" smtClean="0"/>
              <a:t>cí</a:t>
            </a:r>
            <a:r>
              <a:rPr lang="hu-HU" sz="3600" dirty="0" smtClean="0"/>
              <a:t>-li-a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l="57957" t="29528" r="24754" b="25302"/>
          <a:stretch/>
        </p:blipFill>
        <p:spPr>
          <a:xfrm>
            <a:off x="518040" y="438098"/>
            <a:ext cx="2956219" cy="43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144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 txBox="1">
            <a:spLocks/>
          </p:cNvSpPr>
          <p:nvPr/>
        </p:nvSpPr>
        <p:spPr>
          <a:xfrm>
            <a:off x="4184853" y="609600"/>
            <a:ext cx="6861811" cy="1209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			B</a:t>
            </a:r>
            <a:endParaRPr lang="hu-H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969164" y="1819563"/>
            <a:ext cx="24476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be</a:t>
            </a:r>
          </a:p>
          <a:p>
            <a:pPr algn="ctr"/>
            <a:r>
              <a:rPr lang="hu-HU" sz="3600" dirty="0" smtClean="0"/>
              <a:t>bél</a:t>
            </a:r>
          </a:p>
          <a:p>
            <a:pPr algn="ctr"/>
            <a:r>
              <a:rPr lang="hu-HU" sz="3600" dirty="0" err="1"/>
              <a:t>b</a:t>
            </a:r>
            <a:r>
              <a:rPr lang="hu-HU" sz="3600" dirty="0" err="1" smtClean="0"/>
              <a:t>a-ba</a:t>
            </a:r>
            <a:endParaRPr lang="hu-HU" sz="3600" dirty="0"/>
          </a:p>
          <a:p>
            <a:pPr algn="ctr"/>
            <a:r>
              <a:rPr lang="hu-HU" sz="3600" dirty="0" smtClean="0"/>
              <a:t>bál-na</a:t>
            </a:r>
          </a:p>
          <a:p>
            <a:pPr algn="ctr"/>
            <a:r>
              <a:rPr lang="hu-HU" sz="3600" dirty="0" smtClean="0"/>
              <a:t>bab-le-</a:t>
            </a:r>
            <a:r>
              <a:rPr lang="hu-HU" sz="3600" dirty="0" err="1" smtClean="0"/>
              <a:t>ves</a:t>
            </a:r>
            <a:endParaRPr lang="hu-HU" sz="36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7818958" y="1819563"/>
            <a:ext cx="2295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err="1" smtClean="0"/>
              <a:t>Bo-ri</a:t>
            </a:r>
            <a:endParaRPr lang="hu-HU" sz="3600" dirty="0" smtClean="0"/>
          </a:p>
          <a:p>
            <a:pPr algn="ctr"/>
            <a:r>
              <a:rPr lang="hu-HU" sz="3600" dirty="0" smtClean="0"/>
              <a:t>Bor-</a:t>
            </a:r>
            <a:r>
              <a:rPr lang="hu-HU" sz="3600" dirty="0" err="1" smtClean="0"/>
              <a:t>sa</a:t>
            </a:r>
            <a:endParaRPr lang="hu-HU" sz="3600" dirty="0" smtClean="0"/>
          </a:p>
          <a:p>
            <a:pPr algn="ctr"/>
            <a:r>
              <a:rPr lang="hu-HU" sz="3600" dirty="0" smtClean="0"/>
              <a:t>Be-á-</a:t>
            </a:r>
            <a:r>
              <a:rPr lang="hu-HU" sz="3600" dirty="0" err="1" smtClean="0"/>
              <a:t>ta</a:t>
            </a:r>
            <a:endParaRPr lang="hu-HU" sz="3600" dirty="0" smtClean="0"/>
          </a:p>
          <a:p>
            <a:pPr algn="ctr"/>
            <a:r>
              <a:rPr lang="hu-HU" sz="3600" dirty="0" err="1" smtClean="0"/>
              <a:t>Bí</a:t>
            </a:r>
            <a:r>
              <a:rPr lang="hu-HU" sz="3600" dirty="0" smtClean="0"/>
              <a:t>-bor-</a:t>
            </a:r>
            <a:r>
              <a:rPr lang="hu-HU" sz="3600" dirty="0" err="1" smtClean="0"/>
              <a:t>ka</a:t>
            </a:r>
            <a:endParaRPr lang="hu-HU" sz="3600" dirty="0" smtClean="0"/>
          </a:p>
          <a:p>
            <a:pPr algn="ctr"/>
            <a:r>
              <a:rPr lang="hu-HU" sz="3600" dirty="0" smtClean="0"/>
              <a:t>Bar-</a:t>
            </a:r>
            <a:r>
              <a:rPr lang="hu-HU" sz="3600" dirty="0" err="1" smtClean="0"/>
              <a:t>ba</a:t>
            </a:r>
            <a:r>
              <a:rPr lang="hu-HU" sz="3600" dirty="0" smtClean="0"/>
              <a:t>-</a:t>
            </a:r>
            <a:r>
              <a:rPr lang="hu-HU" sz="3600" dirty="0" err="1" smtClean="0"/>
              <a:t>ra</a:t>
            </a:r>
            <a:endParaRPr lang="hu-HU" sz="3600" dirty="0" smtClean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l="58046" t="23567" r="24775" b="31530"/>
          <a:stretch/>
        </p:blipFill>
        <p:spPr>
          <a:xfrm>
            <a:off x="568776" y="535708"/>
            <a:ext cx="3281922" cy="482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14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 txBox="1">
            <a:spLocks/>
          </p:cNvSpPr>
          <p:nvPr/>
        </p:nvSpPr>
        <p:spPr>
          <a:xfrm>
            <a:off x="4184853" y="609600"/>
            <a:ext cx="6861811" cy="1209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			K</a:t>
            </a:r>
            <a:endParaRPr lang="hu-H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847704" y="1930400"/>
            <a:ext cx="2567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kő</a:t>
            </a:r>
          </a:p>
          <a:p>
            <a:pPr algn="ctr"/>
            <a:r>
              <a:rPr lang="hu-HU" sz="3600" dirty="0" smtClean="0"/>
              <a:t>kör</a:t>
            </a:r>
          </a:p>
          <a:p>
            <a:pPr algn="ctr"/>
            <a:r>
              <a:rPr lang="hu-HU" sz="3600" dirty="0"/>
              <a:t>k</a:t>
            </a:r>
            <a:r>
              <a:rPr lang="hu-HU" sz="3600" dirty="0" smtClean="0"/>
              <a:t>ör-te</a:t>
            </a:r>
          </a:p>
          <a:p>
            <a:pPr algn="ctr"/>
            <a:r>
              <a:rPr lang="hu-HU" sz="3600" dirty="0" err="1"/>
              <a:t>k</a:t>
            </a:r>
            <a:r>
              <a:rPr lang="hu-HU" sz="3600" dirty="0" err="1" smtClean="0"/>
              <a:t>a</a:t>
            </a:r>
            <a:r>
              <a:rPr lang="hu-HU" sz="3600" dirty="0" smtClean="0"/>
              <a:t>-kas</a:t>
            </a:r>
          </a:p>
          <a:p>
            <a:pPr algn="ctr"/>
            <a:r>
              <a:rPr lang="hu-HU" sz="3600" dirty="0" err="1" smtClean="0"/>
              <a:t>ku-ko-ri-ca</a:t>
            </a:r>
            <a:endParaRPr lang="hu-HU" sz="360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7850305" y="1930400"/>
            <a:ext cx="2295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err="1"/>
              <a:t>Ka</a:t>
            </a:r>
            <a:r>
              <a:rPr lang="hu-HU" sz="3600" dirty="0"/>
              <a:t>-ti</a:t>
            </a:r>
          </a:p>
          <a:p>
            <a:pPr algn="ctr"/>
            <a:r>
              <a:rPr lang="hu-HU" sz="3600" dirty="0" smtClean="0"/>
              <a:t>Kit-ti</a:t>
            </a:r>
          </a:p>
          <a:p>
            <a:pPr algn="ctr"/>
            <a:r>
              <a:rPr lang="hu-HU" sz="3600" dirty="0" smtClean="0"/>
              <a:t>Ken-de</a:t>
            </a:r>
          </a:p>
          <a:p>
            <a:pPr algn="ctr"/>
            <a:r>
              <a:rPr lang="hu-HU" sz="3600" dirty="0"/>
              <a:t>Kál-mán</a:t>
            </a:r>
          </a:p>
          <a:p>
            <a:pPr algn="ctr"/>
            <a:r>
              <a:rPr lang="hu-HU" sz="3600" dirty="0" smtClean="0"/>
              <a:t>Kör-</a:t>
            </a:r>
            <a:r>
              <a:rPr lang="hu-HU" sz="3600" dirty="0" err="1" smtClean="0"/>
              <a:t>mend</a:t>
            </a:r>
            <a:endParaRPr lang="hu-HU" sz="3600" dirty="0" smtClean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l="57909" t="40356" r="24584" b="14425"/>
          <a:stretch/>
        </p:blipFill>
        <p:spPr>
          <a:xfrm>
            <a:off x="665295" y="609600"/>
            <a:ext cx="3020013" cy="438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442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 txBox="1">
            <a:spLocks/>
          </p:cNvSpPr>
          <p:nvPr/>
        </p:nvSpPr>
        <p:spPr>
          <a:xfrm>
            <a:off x="4184853" y="609600"/>
            <a:ext cx="6861811" cy="1209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			   H</a:t>
            </a:r>
            <a:endParaRPr lang="hu-H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839855" y="1819563"/>
            <a:ext cx="2521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hó</a:t>
            </a:r>
          </a:p>
          <a:p>
            <a:pPr algn="ctr"/>
            <a:r>
              <a:rPr lang="hu-HU" sz="3600" dirty="0" smtClean="0"/>
              <a:t>has</a:t>
            </a:r>
          </a:p>
          <a:p>
            <a:pPr algn="ctr"/>
            <a:r>
              <a:rPr lang="hu-HU" sz="3600" dirty="0" smtClean="0"/>
              <a:t>hold</a:t>
            </a:r>
          </a:p>
          <a:p>
            <a:pPr algn="ctr"/>
            <a:r>
              <a:rPr lang="hu-HU" sz="3600" dirty="0"/>
              <a:t>h</a:t>
            </a:r>
            <a:r>
              <a:rPr lang="hu-HU" sz="3600" dirty="0" smtClean="0"/>
              <a:t>a-vas</a:t>
            </a:r>
          </a:p>
          <a:p>
            <a:pPr algn="ctr"/>
            <a:r>
              <a:rPr lang="hu-HU" sz="3600" dirty="0" smtClean="0"/>
              <a:t>hó-</a:t>
            </a:r>
            <a:r>
              <a:rPr lang="hu-HU" sz="3600" dirty="0" err="1" smtClean="0"/>
              <a:t>em</a:t>
            </a:r>
            <a:r>
              <a:rPr lang="hu-HU" sz="3600" dirty="0" smtClean="0"/>
              <a:t>-</a:t>
            </a:r>
            <a:r>
              <a:rPr lang="hu-HU" sz="3600" dirty="0" err="1" smtClean="0"/>
              <a:t>ber</a:t>
            </a:r>
            <a:endParaRPr lang="hu-HU" sz="360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7426816" y="1819563"/>
            <a:ext cx="38692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Hé-di</a:t>
            </a:r>
          </a:p>
          <a:p>
            <a:pPr algn="ctr"/>
            <a:r>
              <a:rPr lang="hu-HU" sz="3600" dirty="0"/>
              <a:t>Hu-</a:t>
            </a:r>
            <a:r>
              <a:rPr lang="hu-HU" sz="3600" dirty="0" err="1"/>
              <a:t>gó</a:t>
            </a:r>
            <a:endParaRPr lang="hu-HU" sz="3600" dirty="0"/>
          </a:p>
          <a:p>
            <a:pPr algn="ctr"/>
            <a:r>
              <a:rPr lang="hu-HU" sz="3600" dirty="0" err="1" smtClean="0"/>
              <a:t>Hed-vig</a:t>
            </a:r>
            <a:endParaRPr lang="hu-HU" sz="3600" dirty="0"/>
          </a:p>
          <a:p>
            <a:pPr algn="ctr"/>
            <a:r>
              <a:rPr lang="hu-HU" sz="3600" dirty="0" smtClean="0"/>
              <a:t>Hat-van</a:t>
            </a:r>
          </a:p>
          <a:p>
            <a:pPr algn="ctr"/>
            <a:r>
              <a:rPr lang="hu-HU" sz="3600" dirty="0" err="1" smtClean="0"/>
              <a:t>Hi</a:t>
            </a:r>
            <a:r>
              <a:rPr lang="hu-HU" sz="3600" dirty="0" smtClean="0"/>
              <a:t>-</a:t>
            </a:r>
            <a:r>
              <a:rPr lang="hu-HU" sz="3600" dirty="0" err="1" smtClean="0"/>
              <a:t>das</a:t>
            </a:r>
            <a:r>
              <a:rPr lang="hu-HU" sz="3600" dirty="0" smtClean="0"/>
              <a:t>-né-me-ti</a:t>
            </a:r>
          </a:p>
          <a:p>
            <a:pPr algn="ctr"/>
            <a:endParaRPr lang="hu-HU" sz="3600" dirty="0" smtClean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l="57972" t="40017" r="24677" b="15798"/>
          <a:stretch/>
        </p:blipFill>
        <p:spPr>
          <a:xfrm>
            <a:off x="600365" y="609600"/>
            <a:ext cx="3020290" cy="432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127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rtalom helye 2"/>
          <p:cNvSpPr txBox="1">
            <a:spLocks/>
          </p:cNvSpPr>
          <p:nvPr/>
        </p:nvSpPr>
        <p:spPr>
          <a:xfrm>
            <a:off x="4184853" y="609600"/>
            <a:ext cx="6861811" cy="1209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			J</a:t>
            </a:r>
            <a:endParaRPr lang="hu-H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599104" y="1819563"/>
            <a:ext cx="32512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jó</a:t>
            </a:r>
          </a:p>
          <a:p>
            <a:pPr algn="ctr"/>
            <a:r>
              <a:rPr lang="hu-HU" sz="3600" dirty="0" smtClean="0"/>
              <a:t>jaj</a:t>
            </a:r>
          </a:p>
          <a:p>
            <a:pPr algn="ctr"/>
            <a:r>
              <a:rPr lang="hu-HU" sz="3600" dirty="0" err="1" smtClean="0"/>
              <a:t>já-ték</a:t>
            </a:r>
            <a:endParaRPr lang="hu-HU" sz="3600" dirty="0" smtClean="0"/>
          </a:p>
          <a:p>
            <a:pPr algn="ctr"/>
            <a:r>
              <a:rPr lang="hu-HU" sz="3600" dirty="0" err="1" smtClean="0"/>
              <a:t>já</a:t>
            </a:r>
            <a:r>
              <a:rPr lang="hu-HU" sz="3600" dirty="0" smtClean="0"/>
              <a:t>-ró-</a:t>
            </a:r>
            <a:r>
              <a:rPr lang="hu-HU" sz="3600" dirty="0" err="1" smtClean="0"/>
              <a:t>ka</a:t>
            </a:r>
            <a:endParaRPr lang="hu-HU" sz="3600" dirty="0" smtClean="0"/>
          </a:p>
          <a:p>
            <a:pPr algn="ctr"/>
            <a:r>
              <a:rPr lang="hu-HU" sz="3600" dirty="0" smtClean="0"/>
              <a:t>jel-</a:t>
            </a:r>
            <a:r>
              <a:rPr lang="hu-HU" sz="3600" dirty="0" err="1" smtClean="0"/>
              <a:t>ző</a:t>
            </a:r>
            <a:r>
              <a:rPr lang="hu-HU" sz="3600" dirty="0" smtClean="0"/>
              <a:t>-lám-</a:t>
            </a:r>
            <a:r>
              <a:rPr lang="hu-HU" sz="3600" dirty="0" err="1" smtClean="0"/>
              <a:t>pa</a:t>
            </a:r>
            <a:endParaRPr lang="hu-HU" sz="3600" dirty="0" smtClean="0"/>
          </a:p>
        </p:txBody>
      </p:sp>
      <p:sp>
        <p:nvSpPr>
          <p:cNvPr id="8" name="Szövegdoboz 7"/>
          <p:cNvSpPr txBox="1"/>
          <p:nvPr/>
        </p:nvSpPr>
        <p:spPr>
          <a:xfrm>
            <a:off x="7850305" y="1819563"/>
            <a:ext cx="24297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err="1" smtClean="0"/>
              <a:t>Ju</a:t>
            </a:r>
            <a:r>
              <a:rPr lang="hu-HU" sz="3600" dirty="0" smtClean="0"/>
              <a:t>-li</a:t>
            </a:r>
          </a:p>
          <a:p>
            <a:pPr algn="ctr"/>
            <a:r>
              <a:rPr lang="hu-HU" sz="3600" dirty="0" smtClean="0"/>
              <a:t>Je-nő</a:t>
            </a:r>
          </a:p>
          <a:p>
            <a:pPr algn="ctr"/>
            <a:r>
              <a:rPr lang="hu-HU" sz="3600" dirty="0" smtClean="0"/>
              <a:t>Jut-</a:t>
            </a:r>
            <a:r>
              <a:rPr lang="hu-HU" sz="3600" dirty="0" err="1" smtClean="0"/>
              <a:t>ka</a:t>
            </a:r>
            <a:endParaRPr lang="hu-HU" sz="3600" dirty="0" smtClean="0"/>
          </a:p>
          <a:p>
            <a:pPr algn="ctr"/>
            <a:r>
              <a:rPr lang="hu-HU" sz="3600" dirty="0" smtClean="0"/>
              <a:t>Jós-</a:t>
            </a:r>
            <a:r>
              <a:rPr lang="hu-HU" sz="3600" dirty="0" err="1" smtClean="0"/>
              <a:t>ka</a:t>
            </a:r>
            <a:endParaRPr lang="hu-HU" sz="3600" dirty="0" smtClean="0"/>
          </a:p>
          <a:p>
            <a:pPr algn="ctr"/>
            <a:r>
              <a:rPr lang="hu-HU" sz="3600" dirty="0" smtClean="0"/>
              <a:t>Jós-</a:t>
            </a:r>
            <a:r>
              <a:rPr lang="hu-HU" sz="3600" dirty="0" err="1" smtClean="0"/>
              <a:t>va</a:t>
            </a:r>
            <a:r>
              <a:rPr lang="hu-HU" sz="3600" dirty="0" smtClean="0"/>
              <a:t>-fő</a:t>
            </a:r>
          </a:p>
          <a:p>
            <a:pPr algn="ctr"/>
            <a:endParaRPr lang="hu-HU" sz="3600" dirty="0" smtClean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/>
          <a:srcRect l="57880" t="39435" r="24671" b="15331"/>
          <a:stretch/>
        </p:blipFill>
        <p:spPr>
          <a:xfrm>
            <a:off x="496070" y="468544"/>
            <a:ext cx="3106112" cy="452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92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72329" y="123198"/>
            <a:ext cx="4249332" cy="1030757"/>
          </a:xfrm>
        </p:spPr>
        <p:txBody>
          <a:bodyPr/>
          <a:lstStyle/>
          <a:p>
            <a:r>
              <a:rPr lang="hu-HU" dirty="0" smtClean="0"/>
              <a:t>A ma-</a:t>
            </a:r>
            <a:r>
              <a:rPr lang="hu-HU" dirty="0" err="1" smtClean="0"/>
              <a:t>gyar</a:t>
            </a:r>
            <a:r>
              <a:rPr lang="hu-HU" dirty="0" smtClean="0"/>
              <a:t> abc</a:t>
            </a:r>
            <a:endParaRPr lang="hu-HU" dirty="0"/>
          </a:p>
        </p:txBody>
      </p:sp>
      <p:pic>
        <p:nvPicPr>
          <p:cNvPr id="2050" name="Picture 2" descr="Meló-Diák Taneszközcentrum Kf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921" y="1043079"/>
            <a:ext cx="4601152" cy="319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ló-Diák Taneszközcentrum Kft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0712" y="2815936"/>
            <a:ext cx="5320105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05795" y="4432869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/>
              <a:t>Kis nyom-</a:t>
            </a:r>
            <a:r>
              <a:rPr lang="hu-HU" sz="4000" dirty="0" err="1" smtClean="0"/>
              <a:t>ta</a:t>
            </a:r>
            <a:r>
              <a:rPr lang="hu-HU" sz="4000" dirty="0" smtClean="0"/>
              <a:t>-</a:t>
            </a:r>
            <a:r>
              <a:rPr lang="hu-HU" sz="4000" dirty="0" err="1" smtClean="0"/>
              <a:t>tott</a:t>
            </a:r>
            <a:r>
              <a:rPr lang="hu-HU" sz="4000" dirty="0" smtClean="0"/>
              <a:t> be-tűk</a:t>
            </a:r>
            <a:endParaRPr lang="hu-HU" sz="4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6322145" y="1994882"/>
            <a:ext cx="5597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Nagy nyom-</a:t>
            </a:r>
            <a:r>
              <a:rPr lang="hu-HU" sz="3600" dirty="0" err="1" smtClean="0"/>
              <a:t>ta</a:t>
            </a:r>
            <a:r>
              <a:rPr lang="hu-HU" sz="3600" dirty="0" smtClean="0"/>
              <a:t>-</a:t>
            </a:r>
            <a:r>
              <a:rPr lang="hu-HU" sz="3600" dirty="0" err="1" smtClean="0"/>
              <a:t>tott</a:t>
            </a:r>
            <a:r>
              <a:rPr lang="hu-HU" sz="3600" dirty="0" smtClean="0"/>
              <a:t> be-tűk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xmlns="" val="70750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 txBox="1">
            <a:spLocks/>
          </p:cNvSpPr>
          <p:nvPr/>
        </p:nvSpPr>
        <p:spPr>
          <a:xfrm>
            <a:off x="4184853" y="609600"/>
            <a:ext cx="6861811" cy="1209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			P</a:t>
            </a:r>
            <a:endParaRPr lang="hu-H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867564" y="1921163"/>
            <a:ext cx="25400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pék</a:t>
            </a:r>
          </a:p>
          <a:p>
            <a:pPr algn="ctr"/>
            <a:r>
              <a:rPr lang="hu-HU" sz="3600" dirty="0" smtClean="0"/>
              <a:t>pók</a:t>
            </a:r>
          </a:p>
          <a:p>
            <a:pPr algn="ctr"/>
            <a:r>
              <a:rPr lang="hu-HU" sz="3600" dirty="0" err="1" smtClean="0"/>
              <a:t>pa</a:t>
            </a:r>
            <a:r>
              <a:rPr lang="hu-HU" sz="3600" dirty="0" smtClean="0"/>
              <a:t>-pír</a:t>
            </a:r>
          </a:p>
          <a:p>
            <a:pPr algn="ctr"/>
            <a:r>
              <a:rPr lang="hu-HU" sz="3600" dirty="0" err="1" smtClean="0"/>
              <a:t>pa-pucs</a:t>
            </a:r>
            <a:endParaRPr lang="hu-HU" sz="3600" dirty="0" smtClean="0"/>
          </a:p>
          <a:p>
            <a:pPr algn="ctr"/>
            <a:r>
              <a:rPr lang="hu-HU" sz="3600" dirty="0" smtClean="0"/>
              <a:t>pap-</a:t>
            </a:r>
            <a:r>
              <a:rPr lang="hu-HU" sz="3600" dirty="0" err="1" smtClean="0"/>
              <a:t>ri</a:t>
            </a:r>
            <a:r>
              <a:rPr lang="hu-HU" sz="3600" dirty="0" smtClean="0"/>
              <a:t>-</a:t>
            </a:r>
            <a:r>
              <a:rPr lang="hu-HU" sz="3600" dirty="0" err="1" smtClean="0"/>
              <a:t>ka</a:t>
            </a:r>
            <a:endParaRPr lang="hu-HU" sz="3600" dirty="0" smtClean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57938" t="39100" r="24667" b="15751"/>
          <a:stretch/>
        </p:blipFill>
        <p:spPr>
          <a:xfrm>
            <a:off x="499571" y="609600"/>
            <a:ext cx="3185737" cy="4651177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7753928" y="1921163"/>
            <a:ext cx="25400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/>
              <a:t>Pest</a:t>
            </a:r>
          </a:p>
          <a:p>
            <a:pPr algn="ctr"/>
            <a:r>
              <a:rPr lang="hu-HU" sz="3600" dirty="0" smtClean="0"/>
              <a:t>Pe-ti</a:t>
            </a:r>
          </a:p>
          <a:p>
            <a:pPr algn="ctr"/>
            <a:r>
              <a:rPr lang="hu-HU" sz="3600" dirty="0"/>
              <a:t>Pis-</a:t>
            </a:r>
            <a:r>
              <a:rPr lang="hu-HU" sz="3600" dirty="0" err="1"/>
              <a:t>ta</a:t>
            </a:r>
            <a:endParaRPr lang="hu-HU" sz="3600" dirty="0"/>
          </a:p>
          <a:p>
            <a:pPr algn="ctr"/>
            <a:r>
              <a:rPr lang="hu-HU" sz="3600" dirty="0" smtClean="0"/>
              <a:t>Pan-na</a:t>
            </a:r>
          </a:p>
          <a:p>
            <a:pPr algn="ctr"/>
            <a:r>
              <a:rPr lang="hu-HU" sz="3600" dirty="0" smtClean="0"/>
              <a:t>Pa-me-la</a:t>
            </a:r>
          </a:p>
        </p:txBody>
      </p:sp>
    </p:spTree>
    <p:extLst>
      <p:ext uri="{BB962C8B-B14F-4D97-AF65-F5344CB8AC3E}">
        <p14:creationId xmlns:p14="http://schemas.microsoft.com/office/powerpoint/2010/main" xmlns="" val="273125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 txBox="1">
            <a:spLocks/>
          </p:cNvSpPr>
          <p:nvPr/>
        </p:nvSpPr>
        <p:spPr>
          <a:xfrm>
            <a:off x="4184853" y="609600"/>
            <a:ext cx="6861811" cy="1209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			G</a:t>
            </a:r>
            <a:endParaRPr lang="hu-H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784437" y="1819563"/>
            <a:ext cx="25400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gaz</a:t>
            </a:r>
          </a:p>
          <a:p>
            <a:pPr algn="ctr"/>
            <a:r>
              <a:rPr lang="hu-HU" sz="3600" dirty="0" err="1" smtClean="0"/>
              <a:t>gi</a:t>
            </a:r>
            <a:r>
              <a:rPr lang="hu-HU" sz="3600" dirty="0" smtClean="0"/>
              <a:t>-da</a:t>
            </a:r>
          </a:p>
          <a:p>
            <a:pPr algn="ctr"/>
            <a:r>
              <a:rPr lang="hu-HU" sz="3600" dirty="0" err="1"/>
              <a:t>g</a:t>
            </a:r>
            <a:r>
              <a:rPr lang="hu-HU" sz="3600" dirty="0" err="1" smtClean="0"/>
              <a:t>u-rul</a:t>
            </a:r>
            <a:endParaRPr lang="hu-HU" sz="3600" dirty="0" smtClean="0"/>
          </a:p>
          <a:p>
            <a:pPr algn="ctr"/>
            <a:r>
              <a:rPr lang="hu-HU" sz="3600" dirty="0" smtClean="0"/>
              <a:t>gom-</a:t>
            </a:r>
            <a:r>
              <a:rPr lang="hu-HU" sz="3600" dirty="0" err="1" smtClean="0"/>
              <a:t>bóc</a:t>
            </a:r>
            <a:endParaRPr lang="hu-HU" sz="3600" dirty="0" smtClean="0"/>
          </a:p>
          <a:p>
            <a:pPr algn="ctr"/>
            <a:r>
              <a:rPr lang="hu-HU" sz="3600" dirty="0" err="1" smtClean="0"/>
              <a:t>ga-lamb</a:t>
            </a:r>
            <a:endParaRPr lang="hu-HU" sz="3600" dirty="0" smtClean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57958" t="44504" r="24628" b="10271"/>
          <a:stretch/>
        </p:blipFill>
        <p:spPr>
          <a:xfrm>
            <a:off x="622289" y="609599"/>
            <a:ext cx="3284693" cy="4798379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7726595" y="1782617"/>
            <a:ext cx="25400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Gönc</a:t>
            </a:r>
          </a:p>
          <a:p>
            <a:pPr algn="ctr"/>
            <a:r>
              <a:rPr lang="hu-HU" sz="3600" dirty="0" err="1" smtClean="0"/>
              <a:t>Ga-bi</a:t>
            </a:r>
            <a:endParaRPr lang="hu-HU" sz="3600" dirty="0" smtClean="0"/>
          </a:p>
          <a:p>
            <a:pPr algn="ctr"/>
            <a:r>
              <a:rPr lang="hu-HU" sz="3600" dirty="0" err="1" smtClean="0"/>
              <a:t>Ger-gő</a:t>
            </a:r>
            <a:endParaRPr lang="hu-HU" sz="3600" dirty="0" smtClean="0"/>
          </a:p>
          <a:p>
            <a:pPr algn="ctr"/>
            <a:r>
              <a:rPr lang="hu-HU" sz="3600" dirty="0" err="1" smtClean="0"/>
              <a:t>Gi</a:t>
            </a:r>
            <a:r>
              <a:rPr lang="hu-HU" sz="3600" dirty="0" smtClean="0"/>
              <a:t>-</a:t>
            </a:r>
            <a:r>
              <a:rPr lang="hu-HU" sz="3600" dirty="0" err="1" smtClean="0"/>
              <a:t>zel</a:t>
            </a:r>
            <a:r>
              <a:rPr lang="hu-HU" sz="3600" dirty="0" smtClean="0"/>
              <a:t>-la</a:t>
            </a:r>
          </a:p>
          <a:p>
            <a:pPr algn="ctr"/>
            <a:r>
              <a:rPr lang="hu-HU" sz="3600" dirty="0" err="1" smtClean="0"/>
              <a:t>Ga</a:t>
            </a:r>
            <a:r>
              <a:rPr lang="hu-HU" sz="3600" dirty="0" smtClean="0"/>
              <a:t>-</a:t>
            </a:r>
            <a:r>
              <a:rPr lang="hu-HU" sz="3600" dirty="0" err="1" smtClean="0"/>
              <a:t>rad</a:t>
            </a:r>
            <a:r>
              <a:rPr lang="hu-HU" sz="3600" dirty="0" smtClean="0"/>
              <a:t>-na</a:t>
            </a:r>
          </a:p>
        </p:txBody>
      </p:sp>
    </p:spTree>
    <p:extLst>
      <p:ext uri="{BB962C8B-B14F-4D97-AF65-F5344CB8AC3E}">
        <p14:creationId xmlns:p14="http://schemas.microsoft.com/office/powerpoint/2010/main" xmlns="" val="143993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2"/>
          <p:cNvSpPr txBox="1">
            <a:spLocks/>
          </p:cNvSpPr>
          <p:nvPr/>
        </p:nvSpPr>
        <p:spPr>
          <a:xfrm>
            <a:off x="4184853" y="609600"/>
            <a:ext cx="6861811" cy="1209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			D</a:t>
            </a:r>
            <a:endParaRPr lang="hu-H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738256" y="1819563"/>
            <a:ext cx="26231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dől</a:t>
            </a:r>
          </a:p>
          <a:p>
            <a:pPr algn="ctr"/>
            <a:r>
              <a:rPr lang="hu-HU" sz="3600" dirty="0" smtClean="0"/>
              <a:t>di-ó</a:t>
            </a:r>
          </a:p>
          <a:p>
            <a:pPr algn="ctr"/>
            <a:r>
              <a:rPr lang="hu-HU" sz="3600" dirty="0" smtClean="0"/>
              <a:t>da-</a:t>
            </a:r>
            <a:r>
              <a:rPr lang="hu-HU" sz="3600" dirty="0" err="1" smtClean="0"/>
              <a:t>ru</a:t>
            </a:r>
            <a:endParaRPr lang="hu-HU" sz="3600" dirty="0" smtClean="0"/>
          </a:p>
          <a:p>
            <a:pPr algn="ctr"/>
            <a:r>
              <a:rPr lang="hu-HU" sz="3600" dirty="0" err="1" smtClean="0"/>
              <a:t>dör-mög</a:t>
            </a:r>
            <a:endParaRPr lang="hu-HU" sz="3600" dirty="0" smtClean="0"/>
          </a:p>
          <a:p>
            <a:pPr algn="ctr"/>
            <a:r>
              <a:rPr lang="hu-HU" sz="3600" dirty="0" err="1" smtClean="0"/>
              <a:t>do</a:t>
            </a:r>
            <a:r>
              <a:rPr lang="hu-HU" sz="3600" dirty="0" smtClean="0"/>
              <a:t>-rom-</a:t>
            </a:r>
            <a:r>
              <a:rPr lang="hu-HU" sz="3600" dirty="0" err="1" smtClean="0"/>
              <a:t>bol</a:t>
            </a:r>
            <a:endParaRPr lang="hu-HU" sz="3600" dirty="0" smtClean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57955" t="44233" r="24753" b="10709"/>
          <a:stretch/>
        </p:blipFill>
        <p:spPr>
          <a:xfrm>
            <a:off x="582700" y="489527"/>
            <a:ext cx="3351992" cy="491319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7689274" y="1819563"/>
            <a:ext cx="26231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Du-na</a:t>
            </a:r>
          </a:p>
          <a:p>
            <a:pPr algn="ctr"/>
            <a:r>
              <a:rPr lang="hu-HU" sz="3600" dirty="0" smtClean="0"/>
              <a:t>Da-ni</a:t>
            </a:r>
          </a:p>
          <a:p>
            <a:pPr algn="ctr"/>
            <a:r>
              <a:rPr lang="hu-HU" sz="3600" dirty="0" err="1"/>
              <a:t>Dit-ta</a:t>
            </a:r>
            <a:endParaRPr lang="hu-HU" sz="3600" dirty="0"/>
          </a:p>
          <a:p>
            <a:pPr algn="ctr"/>
            <a:r>
              <a:rPr lang="hu-HU" sz="3600" dirty="0" err="1" smtClean="0"/>
              <a:t>Dá-vid</a:t>
            </a:r>
            <a:endParaRPr lang="hu-HU" sz="3600" dirty="0" smtClean="0"/>
          </a:p>
          <a:p>
            <a:pPr algn="ctr"/>
            <a:r>
              <a:rPr lang="hu-HU" sz="3600" dirty="0" smtClean="0"/>
              <a:t>Da-ni-el-la</a:t>
            </a:r>
          </a:p>
          <a:p>
            <a:pPr algn="ctr"/>
            <a:endParaRPr lang="hu-HU" sz="3600" dirty="0" smtClean="0"/>
          </a:p>
        </p:txBody>
      </p:sp>
    </p:spTree>
    <p:extLst>
      <p:ext uri="{BB962C8B-B14F-4D97-AF65-F5344CB8AC3E}">
        <p14:creationId xmlns:p14="http://schemas.microsoft.com/office/powerpoint/2010/main" xmlns="" val="5967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11005" t="32822" r="51981" b="16666"/>
          <a:stretch/>
        </p:blipFill>
        <p:spPr>
          <a:xfrm>
            <a:off x="2452349" y="1302327"/>
            <a:ext cx="5703361" cy="43780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5600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3794" y="147781"/>
            <a:ext cx="10353761" cy="1326321"/>
          </a:xfrm>
        </p:spPr>
        <p:txBody>
          <a:bodyPr/>
          <a:lstStyle/>
          <a:p>
            <a:r>
              <a:rPr lang="hu-HU" dirty="0" smtClean="0"/>
              <a:t>Ma-</a:t>
            </a:r>
            <a:r>
              <a:rPr lang="hu-HU" dirty="0" err="1" smtClean="0"/>
              <a:t>gán</a:t>
            </a:r>
            <a:r>
              <a:rPr lang="hu-HU" dirty="0" smtClean="0"/>
              <a:t>-hang-</a:t>
            </a:r>
            <a:r>
              <a:rPr lang="hu-HU" dirty="0" err="1" smtClean="0"/>
              <a:t>zók</a:t>
            </a:r>
            <a:r>
              <a:rPr lang="hu-HU" dirty="0"/>
              <a:t> </a:t>
            </a:r>
            <a:r>
              <a:rPr lang="hu-HU" dirty="0" smtClean="0"/>
              <a:t>és más-</a:t>
            </a:r>
            <a:r>
              <a:rPr lang="hu-HU" dirty="0" err="1" smtClean="0"/>
              <a:t>sal</a:t>
            </a:r>
            <a:r>
              <a:rPr lang="hu-HU" dirty="0" smtClean="0"/>
              <a:t>-hang-</a:t>
            </a:r>
            <a:r>
              <a:rPr lang="hu-HU" dirty="0" err="1" smtClean="0"/>
              <a:t>zók</a:t>
            </a:r>
            <a:endParaRPr lang="hu-HU" dirty="0"/>
          </a:p>
        </p:txBody>
      </p:sp>
      <p:pic>
        <p:nvPicPr>
          <p:cNvPr id="3074" name="Picture 2" descr="Magánhangzók - Jármű specifikáció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1500" y="1586360"/>
            <a:ext cx="6438350" cy="48287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11632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8923" y="0"/>
            <a:ext cx="10233891" cy="1095412"/>
          </a:xfrm>
        </p:spPr>
        <p:txBody>
          <a:bodyPr/>
          <a:lstStyle/>
          <a:p>
            <a:r>
              <a:rPr lang="hu-HU" dirty="0" smtClean="0"/>
              <a:t>MÁS-SAL-hang-</a:t>
            </a:r>
            <a:r>
              <a:rPr lang="hu-HU" dirty="0" err="1" smtClean="0"/>
              <a:t>zók</a:t>
            </a:r>
            <a:r>
              <a:rPr lang="hu-HU" dirty="0" smtClean="0"/>
              <a:t>  I. RÉSZ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58069" t="26713" r="24678" b="28729"/>
          <a:stretch/>
        </p:blipFill>
        <p:spPr>
          <a:xfrm>
            <a:off x="932874" y="1003048"/>
            <a:ext cx="1866685" cy="271185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/>
          <a:srcRect l="58067" t="37366" r="24919" b="17922"/>
          <a:stretch/>
        </p:blipFill>
        <p:spPr>
          <a:xfrm>
            <a:off x="3648364" y="999333"/>
            <a:ext cx="1834489" cy="2711852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4"/>
          <a:srcRect l="57913" t="36660" r="24677" b="18235"/>
          <a:stretch/>
        </p:blipFill>
        <p:spPr>
          <a:xfrm>
            <a:off x="6253959" y="999333"/>
            <a:ext cx="1838037" cy="2678546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5"/>
          <a:srcRect l="57851" t="36349" r="24784" b="18459"/>
          <a:stretch/>
        </p:blipFill>
        <p:spPr>
          <a:xfrm>
            <a:off x="8863102" y="973506"/>
            <a:ext cx="1829712" cy="2678546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6"/>
          <a:srcRect l="57998" t="30825" r="24830" b="24087"/>
          <a:stretch/>
        </p:blipFill>
        <p:spPr>
          <a:xfrm>
            <a:off x="932874" y="3930976"/>
            <a:ext cx="1866685" cy="2757113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7"/>
          <a:srcRect l="57972" t="35908" r="24628" b="18880"/>
          <a:stretch/>
        </p:blipFill>
        <p:spPr>
          <a:xfrm>
            <a:off x="3596407" y="3930976"/>
            <a:ext cx="1886446" cy="2757113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8"/>
          <a:srcRect l="57845" t="23949" r="24459" b="30534"/>
          <a:stretch/>
        </p:blipFill>
        <p:spPr>
          <a:xfrm>
            <a:off x="6188365" y="3930976"/>
            <a:ext cx="1920138" cy="2778074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9"/>
          <a:srcRect l="57907" t="29952" r="24754" b="24890"/>
          <a:stretch/>
        </p:blipFill>
        <p:spPr>
          <a:xfrm>
            <a:off x="8863102" y="3966886"/>
            <a:ext cx="1871785" cy="27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897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57957" t="29528" r="24754" b="25302"/>
          <a:stretch/>
        </p:blipFill>
        <p:spPr>
          <a:xfrm>
            <a:off x="859785" y="321105"/>
            <a:ext cx="1975777" cy="290362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/>
          <a:srcRect l="58046" t="23567" r="24775" b="31530"/>
          <a:stretch/>
        </p:blipFill>
        <p:spPr>
          <a:xfrm>
            <a:off x="3627461" y="327260"/>
            <a:ext cx="1983671" cy="291663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/>
          <a:srcRect l="57909" t="40356" r="24584" b="14425"/>
          <a:stretch/>
        </p:blipFill>
        <p:spPr>
          <a:xfrm>
            <a:off x="6499141" y="327260"/>
            <a:ext cx="2007551" cy="2916631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5"/>
          <a:srcRect l="57972" t="40017" r="24677" b="15798"/>
          <a:stretch/>
        </p:blipFill>
        <p:spPr>
          <a:xfrm>
            <a:off x="9448802" y="327260"/>
            <a:ext cx="2022763" cy="289747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6"/>
          <a:srcRect l="57880" t="39435" r="24671" b="15331"/>
          <a:stretch/>
        </p:blipFill>
        <p:spPr>
          <a:xfrm>
            <a:off x="794003" y="3518455"/>
            <a:ext cx="2041559" cy="2976856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7"/>
          <a:srcRect l="57938" t="39100" r="24667" b="15751"/>
          <a:stretch/>
        </p:blipFill>
        <p:spPr>
          <a:xfrm>
            <a:off x="3627461" y="3518455"/>
            <a:ext cx="2043866" cy="298404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8"/>
          <a:srcRect l="57958" t="44504" r="24628" b="10271"/>
          <a:stretch/>
        </p:blipFill>
        <p:spPr>
          <a:xfrm>
            <a:off x="6463226" y="3525644"/>
            <a:ext cx="2037784" cy="2976856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9"/>
          <a:srcRect l="57955" t="44233" r="24753" b="10709"/>
          <a:stretch/>
        </p:blipFill>
        <p:spPr>
          <a:xfrm>
            <a:off x="9448801" y="3518455"/>
            <a:ext cx="2022763" cy="296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884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21672" y="1459345"/>
            <a:ext cx="120904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/>
              <a:t>k 	n 	g  t   r	 z 	p  l	  j	  h	 d	 s	  c	  v	 b	 m</a:t>
            </a:r>
          </a:p>
          <a:p>
            <a:endParaRPr lang="hu-HU" sz="4400" dirty="0"/>
          </a:p>
          <a:p>
            <a:endParaRPr lang="hu-HU" sz="4400" dirty="0" smtClean="0"/>
          </a:p>
          <a:p>
            <a:endParaRPr lang="hu-HU" sz="4400" dirty="0"/>
          </a:p>
          <a:p>
            <a:r>
              <a:rPr lang="hu-HU" sz="4200" dirty="0"/>
              <a:t>R</a:t>
            </a:r>
            <a:r>
              <a:rPr lang="hu-HU" sz="4200" dirty="0" smtClean="0"/>
              <a:t>   G   T   K   P   N   J   S  D  Z   C    L   H   B    M    V </a:t>
            </a:r>
            <a:r>
              <a:rPr lang="hu-HU" sz="4400" dirty="0" smtClean="0"/>
              <a:t>	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</p:txBody>
      </p:sp>
      <p:cxnSp>
        <p:nvCxnSpPr>
          <p:cNvPr id="6" name="Egyenes összekötő 5"/>
          <p:cNvCxnSpPr/>
          <p:nvPr/>
        </p:nvCxnSpPr>
        <p:spPr>
          <a:xfrm>
            <a:off x="508000" y="2041236"/>
            <a:ext cx="2133600" cy="2290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>
            <a:off x="1385455" y="2032000"/>
            <a:ext cx="2706254" cy="2346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 flipH="1">
            <a:off x="1219200" y="2170545"/>
            <a:ext cx="1099127" cy="2161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H="1">
            <a:off x="1976582" y="2041236"/>
            <a:ext cx="914400" cy="2290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H="1">
            <a:off x="406400" y="2041236"/>
            <a:ext cx="3048000" cy="233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4221018" y="2032000"/>
            <a:ext cx="2410691" cy="2346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 flipH="1">
            <a:off x="3454400" y="2041236"/>
            <a:ext cx="1634836" cy="233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 flipH="1">
            <a:off x="4849091" y="2170545"/>
            <a:ext cx="1320800" cy="2207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/>
          <p:nvPr/>
        </p:nvCxnSpPr>
        <p:spPr>
          <a:xfrm>
            <a:off x="6705600" y="2041236"/>
            <a:ext cx="2410691" cy="2290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H="1">
            <a:off x="6012873" y="2041236"/>
            <a:ext cx="1440872" cy="233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 flipH="1">
            <a:off x="5495636" y="2041236"/>
            <a:ext cx="2872509" cy="233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/>
          <p:cNvCxnSpPr/>
          <p:nvPr/>
        </p:nvCxnSpPr>
        <p:spPr>
          <a:xfrm flipH="1">
            <a:off x="7583055" y="2041236"/>
            <a:ext cx="1394690" cy="233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>
            <a:off x="9892145" y="2032000"/>
            <a:ext cx="1810328" cy="2346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/>
          <p:cNvCxnSpPr/>
          <p:nvPr/>
        </p:nvCxnSpPr>
        <p:spPr>
          <a:xfrm flipH="1">
            <a:off x="9947564" y="2032000"/>
            <a:ext cx="720436" cy="2419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/>
          <p:cNvCxnSpPr/>
          <p:nvPr/>
        </p:nvCxnSpPr>
        <p:spPr>
          <a:xfrm flipH="1">
            <a:off x="10871200" y="2032000"/>
            <a:ext cx="831273" cy="2493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>
            <a:off x="5588000" y="2032000"/>
            <a:ext cx="2687782" cy="2346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2170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64000" y="639763"/>
            <a:ext cx="6861811" cy="44310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			 M</a:t>
            </a:r>
            <a:endParaRPr lang="hu-H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849091" y="2133600"/>
            <a:ext cx="24476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ma </a:t>
            </a:r>
          </a:p>
          <a:p>
            <a:pPr algn="ctr"/>
            <a:r>
              <a:rPr lang="hu-HU" sz="3600" dirty="0" smtClean="0"/>
              <a:t>ma-ci   </a:t>
            </a:r>
          </a:p>
          <a:p>
            <a:pPr algn="ctr"/>
            <a:r>
              <a:rPr lang="hu-HU" sz="3600" dirty="0"/>
              <a:t>m</a:t>
            </a:r>
            <a:r>
              <a:rPr lang="hu-HU" sz="3600" dirty="0" smtClean="0"/>
              <a:t>a-tat </a:t>
            </a:r>
          </a:p>
          <a:p>
            <a:pPr algn="ctr"/>
            <a:r>
              <a:rPr lang="hu-HU" sz="3600" dirty="0" smtClean="0"/>
              <a:t>mál-na</a:t>
            </a:r>
          </a:p>
          <a:p>
            <a:pPr algn="ctr"/>
            <a:r>
              <a:rPr lang="hu-HU" sz="3600" dirty="0" err="1" smtClean="0"/>
              <a:t>mó-kus-ka</a:t>
            </a:r>
            <a:endParaRPr lang="hu-HU" sz="3600" dirty="0"/>
          </a:p>
          <a:p>
            <a:endParaRPr lang="hu-HU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7665576" y="2208538"/>
            <a:ext cx="2651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err="1" smtClean="0"/>
              <a:t>Mó</a:t>
            </a:r>
            <a:r>
              <a:rPr lang="hu-HU" sz="3600" dirty="0" smtClean="0"/>
              <a:t>-ni </a:t>
            </a:r>
          </a:p>
          <a:p>
            <a:pPr algn="ctr"/>
            <a:r>
              <a:rPr lang="hu-HU" sz="3600" dirty="0" smtClean="0"/>
              <a:t>Mar-ci  </a:t>
            </a:r>
          </a:p>
          <a:p>
            <a:pPr algn="ctr"/>
            <a:r>
              <a:rPr lang="hu-HU" sz="3600" dirty="0" err="1" smtClean="0"/>
              <a:t>Má</a:t>
            </a:r>
            <a:r>
              <a:rPr lang="hu-HU" sz="3600" dirty="0" smtClean="0"/>
              <a:t>-</a:t>
            </a:r>
            <a:r>
              <a:rPr lang="hu-HU" sz="3600" dirty="0" err="1" smtClean="0"/>
              <a:t>ri</a:t>
            </a:r>
            <a:r>
              <a:rPr lang="hu-HU" sz="3600" dirty="0" smtClean="0"/>
              <a:t>-ó</a:t>
            </a:r>
          </a:p>
          <a:p>
            <a:pPr algn="ctr"/>
            <a:r>
              <a:rPr lang="hu-HU" sz="3600" dirty="0" err="1" smtClean="0"/>
              <a:t>Mis-kolc</a:t>
            </a:r>
            <a:endParaRPr lang="hu-HU" sz="3600" dirty="0" smtClean="0"/>
          </a:p>
          <a:p>
            <a:pPr algn="ctr"/>
            <a:r>
              <a:rPr lang="hu-HU" sz="3600" dirty="0" smtClean="0"/>
              <a:t>Mar-</a:t>
            </a:r>
            <a:r>
              <a:rPr lang="hu-HU" sz="3600" dirty="0" err="1" smtClean="0"/>
              <a:t>cel</a:t>
            </a:r>
            <a:r>
              <a:rPr lang="hu-HU" sz="3600" dirty="0" smtClean="0"/>
              <a:t>-la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l="58069" t="26713" r="24678" b="28729"/>
          <a:stretch/>
        </p:blipFill>
        <p:spPr>
          <a:xfrm>
            <a:off x="498764" y="372389"/>
            <a:ext cx="3121891" cy="453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533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5573539" y="1025236"/>
            <a:ext cx="4184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                   </a:t>
            </a:r>
            <a:r>
              <a:rPr lang="hu-HU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hu-H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603861" y="2208538"/>
            <a:ext cx="2651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Lea </a:t>
            </a:r>
          </a:p>
          <a:p>
            <a:pPr algn="ctr"/>
            <a:r>
              <a:rPr lang="hu-HU" sz="3600" dirty="0" err="1" smtClean="0"/>
              <a:t>Lil</a:t>
            </a:r>
            <a:r>
              <a:rPr lang="hu-HU" sz="3600" dirty="0" smtClean="0"/>
              <a:t>-la   </a:t>
            </a:r>
          </a:p>
          <a:p>
            <a:pPr algn="ctr"/>
            <a:r>
              <a:rPr lang="hu-HU" sz="3600" dirty="0"/>
              <a:t>La-</a:t>
            </a:r>
            <a:r>
              <a:rPr lang="hu-HU" sz="3600" dirty="0" err="1"/>
              <a:t>jos</a:t>
            </a:r>
            <a:endParaRPr lang="hu-HU" sz="3600" dirty="0"/>
          </a:p>
          <a:p>
            <a:pPr algn="ctr"/>
            <a:r>
              <a:rPr lang="hu-HU" sz="3600" dirty="0" smtClean="0"/>
              <a:t>Le-</a:t>
            </a:r>
            <a:r>
              <a:rPr lang="hu-HU" sz="3600" dirty="0" err="1" smtClean="0"/>
              <a:t>hel</a:t>
            </a:r>
            <a:endParaRPr lang="hu-HU" sz="3600" dirty="0" smtClean="0"/>
          </a:p>
          <a:p>
            <a:pPr algn="ctr"/>
            <a:r>
              <a:rPr lang="hu-HU" sz="3600" dirty="0" err="1" smtClean="0"/>
              <a:t>Lit</a:t>
            </a:r>
            <a:r>
              <a:rPr lang="hu-HU" sz="3600" dirty="0" smtClean="0"/>
              <a:t>-</a:t>
            </a:r>
            <a:r>
              <a:rPr lang="hu-HU" sz="3600" dirty="0" err="1" smtClean="0"/>
              <a:t>vá</a:t>
            </a:r>
            <a:r>
              <a:rPr lang="hu-HU" sz="3600" dirty="0" smtClean="0"/>
              <a:t>-ni-a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4557540" y="2208538"/>
            <a:ext cx="2295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ló</a:t>
            </a:r>
          </a:p>
          <a:p>
            <a:pPr algn="ctr"/>
            <a:r>
              <a:rPr lang="hu-HU" sz="3600" dirty="0" smtClean="0"/>
              <a:t>lel</a:t>
            </a:r>
          </a:p>
          <a:p>
            <a:pPr algn="ctr"/>
            <a:r>
              <a:rPr lang="hu-HU" sz="3600" dirty="0"/>
              <a:t>li-la</a:t>
            </a:r>
          </a:p>
          <a:p>
            <a:pPr algn="ctr"/>
            <a:r>
              <a:rPr lang="hu-HU" sz="3600" dirty="0" smtClean="0"/>
              <a:t>lomb</a:t>
            </a:r>
          </a:p>
          <a:p>
            <a:pPr algn="ctr"/>
            <a:r>
              <a:rPr lang="hu-HU" sz="3600" dirty="0" smtClean="0"/>
              <a:t>le-</a:t>
            </a:r>
            <a:r>
              <a:rPr lang="hu-HU" sz="3600" dirty="0" err="1" smtClean="0"/>
              <a:t>ve</a:t>
            </a:r>
            <a:r>
              <a:rPr lang="hu-HU" sz="3600" dirty="0" smtClean="0"/>
              <a:t>-</a:t>
            </a:r>
            <a:r>
              <a:rPr lang="hu-HU" sz="3600" dirty="0" err="1" smtClean="0"/>
              <a:t>gő</a:t>
            </a:r>
            <a:r>
              <a:rPr lang="hu-HU" sz="3600" dirty="0" smtClean="0"/>
              <a:t>  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l="58067" t="37366" r="24919" b="17922"/>
          <a:stretch/>
        </p:blipFill>
        <p:spPr>
          <a:xfrm>
            <a:off x="581892" y="471655"/>
            <a:ext cx="3266126" cy="482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818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rtalom helye 2"/>
          <p:cNvSpPr txBox="1">
            <a:spLocks/>
          </p:cNvSpPr>
          <p:nvPr/>
        </p:nvSpPr>
        <p:spPr>
          <a:xfrm>
            <a:off x="4064000" y="683491"/>
            <a:ext cx="6861811" cy="1209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u-H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			T</a:t>
            </a:r>
            <a:endParaRPr lang="hu-H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926995" y="1893454"/>
            <a:ext cx="22958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tó</a:t>
            </a:r>
          </a:p>
          <a:p>
            <a:pPr algn="ctr"/>
            <a:r>
              <a:rPr lang="hu-HU" sz="3600" dirty="0" smtClean="0"/>
              <a:t>tél</a:t>
            </a:r>
          </a:p>
          <a:p>
            <a:pPr algn="ctr"/>
            <a:r>
              <a:rPr lang="hu-HU" sz="3600" dirty="0" smtClean="0"/>
              <a:t>te-tő</a:t>
            </a:r>
          </a:p>
          <a:p>
            <a:pPr algn="ctr"/>
            <a:r>
              <a:rPr lang="hu-HU" sz="3600" dirty="0" smtClean="0"/>
              <a:t>te-le   </a:t>
            </a:r>
          </a:p>
          <a:p>
            <a:pPr algn="ctr"/>
            <a:r>
              <a:rPr lang="hu-HU" sz="3600" dirty="0" err="1" smtClean="0"/>
              <a:t>ter-ve-ző</a:t>
            </a:r>
            <a:endParaRPr lang="hu-HU" sz="3600" dirty="0" smtClean="0"/>
          </a:p>
          <a:p>
            <a:pPr algn="ctr"/>
            <a:endParaRPr lang="hu-HU" sz="3600" dirty="0" smtClean="0"/>
          </a:p>
        </p:txBody>
      </p:sp>
      <p:sp>
        <p:nvSpPr>
          <p:cNvPr id="8" name="Szövegdoboz 7"/>
          <p:cNvSpPr txBox="1"/>
          <p:nvPr/>
        </p:nvSpPr>
        <p:spPr>
          <a:xfrm>
            <a:off x="7767177" y="1893454"/>
            <a:ext cx="22958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/>
              <a:t>Te-</a:t>
            </a:r>
            <a:r>
              <a:rPr lang="hu-HU" sz="3600" dirty="0" err="1"/>
              <a:t>ri</a:t>
            </a:r>
            <a:endParaRPr lang="hu-HU" sz="3600" dirty="0"/>
          </a:p>
          <a:p>
            <a:pPr algn="ctr"/>
            <a:r>
              <a:rPr lang="hu-HU" sz="3600" dirty="0" smtClean="0"/>
              <a:t>Ti-</a:t>
            </a:r>
            <a:r>
              <a:rPr lang="hu-HU" sz="3600" dirty="0" err="1" smtClean="0"/>
              <a:t>bi</a:t>
            </a:r>
            <a:endParaRPr lang="hu-HU" sz="3600" dirty="0"/>
          </a:p>
          <a:p>
            <a:pPr algn="ctr"/>
            <a:r>
              <a:rPr lang="hu-HU" sz="3600" dirty="0" err="1" smtClean="0"/>
              <a:t>Ta</a:t>
            </a:r>
            <a:r>
              <a:rPr lang="hu-HU" sz="3600" dirty="0" smtClean="0"/>
              <a:t>-más</a:t>
            </a:r>
            <a:endParaRPr lang="hu-HU" sz="3600" dirty="0"/>
          </a:p>
          <a:p>
            <a:pPr algn="ctr"/>
            <a:r>
              <a:rPr lang="hu-HU" sz="3600" dirty="0" err="1" smtClean="0"/>
              <a:t>Ta</a:t>
            </a:r>
            <a:r>
              <a:rPr lang="hu-HU" sz="3600" dirty="0" smtClean="0"/>
              <a:t>-ma-ra  Tar-</a:t>
            </a:r>
            <a:r>
              <a:rPr lang="hu-HU" sz="3600" dirty="0" err="1" smtClean="0"/>
              <a:t>do</a:t>
            </a:r>
            <a:r>
              <a:rPr lang="hu-HU" sz="3600" dirty="0" smtClean="0"/>
              <a:t>-na </a:t>
            </a:r>
          </a:p>
          <a:p>
            <a:pPr algn="ctr"/>
            <a:endParaRPr lang="hu-HU" sz="3600" dirty="0" smtClean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/>
          <a:srcRect l="57913" t="36660" r="24677" b="18235"/>
          <a:stretch/>
        </p:blipFill>
        <p:spPr>
          <a:xfrm>
            <a:off x="481925" y="436212"/>
            <a:ext cx="3148572" cy="45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797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TM04033921[[fn=Damaszt]]</Template>
  <TotalTime>13611</TotalTime>
  <Words>201</Words>
  <Application>Microsoft Office PowerPoint</Application>
  <PresentationFormat>Egyéni</PresentationFormat>
  <Paragraphs>192</Paragraphs>
  <Slides>23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4" baseType="lpstr">
      <vt:lpstr>Damask</vt:lpstr>
      <vt:lpstr>Ol-va-sás</vt:lpstr>
      <vt:lpstr>A ma-gyar abc</vt:lpstr>
      <vt:lpstr>Ma-gán-hang-zók és más-sal-hang-zók</vt:lpstr>
      <vt:lpstr>MÁS-SAL-hang-zók  I. RÉSZ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Ol-va-sás</dc:title>
  <dc:creator>Hernádi Barbara</dc:creator>
  <cp:lastModifiedBy>user</cp:lastModifiedBy>
  <cp:revision>68</cp:revision>
  <dcterms:created xsi:type="dcterms:W3CDTF">2021-03-17T21:41:55Z</dcterms:created>
  <dcterms:modified xsi:type="dcterms:W3CDTF">2021-05-01T17:36:11Z</dcterms:modified>
</cp:coreProperties>
</file>