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3" r:id="rId10"/>
    <p:sldId id="268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D29-8EB9-41AF-A0C4-9A93874642E7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5B4-4201-465D-83F8-831893E442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2741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D29-8EB9-41AF-A0C4-9A93874642E7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5B4-4201-465D-83F8-831893E442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8208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D29-8EB9-41AF-A0C4-9A93874642E7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5B4-4201-465D-83F8-831893E442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1631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D29-8EB9-41AF-A0C4-9A93874642E7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5B4-4201-465D-83F8-831893E442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9172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D29-8EB9-41AF-A0C4-9A93874642E7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5B4-4201-465D-83F8-831893E442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1103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D29-8EB9-41AF-A0C4-9A93874642E7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5B4-4201-465D-83F8-831893E442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594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D29-8EB9-41AF-A0C4-9A93874642E7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5B4-4201-465D-83F8-831893E442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5518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D29-8EB9-41AF-A0C4-9A93874642E7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5B4-4201-465D-83F8-831893E442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3148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D29-8EB9-41AF-A0C4-9A93874642E7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5B4-4201-465D-83F8-831893E442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8626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D29-8EB9-41AF-A0C4-9A93874642E7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5B4-4201-465D-83F8-831893E442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3431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D29-8EB9-41AF-A0C4-9A93874642E7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5B4-4201-465D-83F8-831893E442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8779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0D29-8EB9-41AF-A0C4-9A93874642E7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205B4-4201-465D-83F8-831893E442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0998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s://wordwall.net/play/12988/426/103" TargetMode="External"/><Relationship Id="rId3" Type="http://schemas.openxmlformats.org/officeDocument/2006/relationships/hyperlink" Target="https://wordwall.net/play/2490/968/731" TargetMode="External"/><Relationship Id="rId7" Type="http://schemas.openxmlformats.org/officeDocument/2006/relationships/hyperlink" Target="https://wordwall.net/play/13189/169/315" TargetMode="External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hyperlink" Target="https://wordwall.net/resource/13232659" TargetMode="External"/><Relationship Id="rId5" Type="http://schemas.openxmlformats.org/officeDocument/2006/relationships/hyperlink" Target="https://wordwall.net/play/859/555/856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hyperlink" Target="https://wordwall.net/play/11438/976/66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Wh92m5a85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7H3TjowDf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microsoft.com/office/2007/relationships/hdphoto" Target="../media/hdphoto4.wdp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b="1" dirty="0" smtClean="0"/>
              <a:t>OLVASÁS</a:t>
            </a:r>
            <a:endParaRPr lang="hu-HU" sz="72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/>
              <a:t>2021.04.15.</a:t>
            </a:r>
            <a:endParaRPr lang="hu-HU" sz="2800" b="1" dirty="0"/>
          </a:p>
        </p:txBody>
      </p:sp>
      <p:pic>
        <p:nvPicPr>
          <p:cNvPr id="1026" name="Picture 2" descr="Free Common Cold Cliparts, Download Free Common Cold Cliparts png images,  Free ClipArts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156" y="1799503"/>
            <a:ext cx="3657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Cartoons Png - Kids Clipart, Transparent Png - kind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626" y="768010"/>
            <a:ext cx="2765635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91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18114" y="370115"/>
            <a:ext cx="5225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/>
              <a:t>Mit jelent?</a:t>
            </a:r>
            <a:endParaRPr lang="hu-HU" sz="6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1114" y="1698171"/>
            <a:ext cx="4267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vacog a foga</a:t>
            </a:r>
          </a:p>
          <a:p>
            <a:endParaRPr lang="hu-HU" sz="5400" dirty="0"/>
          </a:p>
          <a:p>
            <a:r>
              <a:rPr lang="hu-HU" sz="5400" dirty="0" smtClean="0"/>
              <a:t>áporodott</a:t>
            </a:r>
          </a:p>
          <a:p>
            <a:endParaRPr lang="hu-HU" sz="5400" dirty="0"/>
          </a:p>
          <a:p>
            <a:r>
              <a:rPr lang="hu-HU" sz="5400" dirty="0" smtClean="0"/>
              <a:t>bágyadt</a:t>
            </a:r>
          </a:p>
          <a:p>
            <a:endParaRPr lang="hu-HU" sz="4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379029" y="1698171"/>
            <a:ext cx="4267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bacilus</a:t>
            </a:r>
          </a:p>
          <a:p>
            <a:endParaRPr lang="hu-HU" sz="5400" dirty="0" smtClean="0"/>
          </a:p>
          <a:p>
            <a:r>
              <a:rPr lang="hu-HU" sz="5400" dirty="0" smtClean="0"/>
              <a:t>tápláló étel</a:t>
            </a:r>
          </a:p>
          <a:p>
            <a:endParaRPr lang="hu-HU" sz="5400" dirty="0"/>
          </a:p>
          <a:p>
            <a:r>
              <a:rPr lang="hu-HU" sz="5400" dirty="0" smtClean="0"/>
              <a:t>kótyagos</a:t>
            </a:r>
          </a:p>
          <a:p>
            <a:endParaRPr lang="hu-HU" sz="40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751114" y="2569029"/>
            <a:ext cx="3799115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5400" dirty="0" smtClean="0"/>
              <a:t>fázik</a:t>
            </a:r>
            <a:endParaRPr lang="hu-HU" sz="600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751113" y="4205806"/>
            <a:ext cx="4767944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5400" dirty="0" smtClean="0"/>
              <a:t>állott, penészes</a:t>
            </a:r>
            <a:endParaRPr lang="hu-HU" sz="60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751114" y="5842584"/>
            <a:ext cx="3799115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5400" dirty="0" smtClean="0"/>
              <a:t>kimerült</a:t>
            </a:r>
            <a:endParaRPr lang="hu-HU" sz="60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6379029" y="2569029"/>
            <a:ext cx="3799115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6000" dirty="0" smtClean="0"/>
              <a:t>baktérium</a:t>
            </a:r>
            <a:endParaRPr lang="hu-HU" sz="6000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6379028" y="4196880"/>
            <a:ext cx="5715001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/>
              <a:t>laktató, egészséges</a:t>
            </a:r>
            <a:endParaRPr lang="hu-HU" sz="60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6379029" y="5938052"/>
            <a:ext cx="3799115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5400" dirty="0" smtClean="0"/>
              <a:t>kábult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xmlns="" val="119915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71878"/>
          <a:stretch/>
        </p:blipFill>
        <p:spPr>
          <a:xfrm>
            <a:off x="0" y="1047069"/>
            <a:ext cx="12182146" cy="106476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8993" y="2231570"/>
            <a:ext cx="7415894" cy="44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2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647019"/>
            <a:ext cx="12189407" cy="4371295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4321629" y="1937657"/>
            <a:ext cx="370114" cy="348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11375572" y="3298372"/>
            <a:ext cx="370114" cy="348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4572001" y="2440781"/>
            <a:ext cx="370114" cy="34834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9339944" y="1904998"/>
            <a:ext cx="370114" cy="34834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4604659" y="2887095"/>
            <a:ext cx="370114" cy="3483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339944" y="2832666"/>
            <a:ext cx="370114" cy="3483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4608806" y="3368447"/>
            <a:ext cx="370114" cy="3483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7439092" y="4271961"/>
            <a:ext cx="370114" cy="3483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4604661" y="3828026"/>
            <a:ext cx="370114" cy="3483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7903033" y="2366963"/>
            <a:ext cx="370114" cy="3483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4604659" y="4271961"/>
            <a:ext cx="370114" cy="34834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8523516" y="3778357"/>
            <a:ext cx="370114" cy="34834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469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3" y="489857"/>
            <a:ext cx="3704416" cy="154577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9910" y="2221077"/>
            <a:ext cx="4055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3"/>
              </a:rPr>
              <a:t>https://wordwall.net/play/2490/968/731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5003" y="81715"/>
            <a:ext cx="3473224" cy="195391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208459" y="2221077"/>
            <a:ext cx="3938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5"/>
              </a:rPr>
              <a:t>https://wordwall.net/play/859/555/856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3257" y="612647"/>
            <a:ext cx="3309257" cy="142298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8019704" y="2221077"/>
            <a:ext cx="4172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7"/>
              </a:rPr>
              <a:t>https://wordwall.net/play/13189/169/315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3" y="3285530"/>
            <a:ext cx="3704416" cy="2152089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49910" y="5671075"/>
            <a:ext cx="4172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9"/>
              </a:rPr>
              <a:t>https://wordwall.net/play/11438/976/662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83262" y="3100709"/>
            <a:ext cx="3473224" cy="2416156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4139340" y="5671075"/>
            <a:ext cx="4072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11"/>
              </a:rPr>
              <a:t>https://wordwall.net/resource/13232659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06720" y="3285530"/>
            <a:ext cx="3656639" cy="2046514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8128871" y="5624908"/>
            <a:ext cx="4172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13"/>
              </a:rPr>
              <a:t>https://wordwall.net/play/12988/426/103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737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Wh92m5a85Y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97429" y="699407"/>
            <a:ext cx="9808028" cy="551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9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89,648 Child Clipart Illustrations &amp; Clip Art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2154"/>
            <a:ext cx="58293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625459" y="2085593"/>
            <a:ext cx="65665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Vigyázz magadra!</a:t>
            </a:r>
          </a:p>
          <a:p>
            <a:pPr algn="ctr"/>
            <a:endParaRPr lang="hu-H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hu-H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 ne kapd el a náthát!</a:t>
            </a:r>
            <a:endParaRPr lang="hu-H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5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69818" y="-53254"/>
            <a:ext cx="32512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300" dirty="0" err="1" smtClean="0"/>
              <a:t>gy</a:t>
            </a:r>
            <a:endParaRPr lang="hu-HU" sz="10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835237" y="132845"/>
            <a:ext cx="32512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300" dirty="0" err="1"/>
              <a:t>t</a:t>
            </a:r>
            <a:r>
              <a:rPr lang="hu-HU" sz="17300" dirty="0" err="1" smtClean="0"/>
              <a:t>y</a:t>
            </a:r>
            <a:endParaRPr lang="hu-HU" sz="10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446654" y="132845"/>
            <a:ext cx="32512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300" dirty="0" err="1"/>
              <a:t>n</a:t>
            </a:r>
            <a:r>
              <a:rPr lang="hu-HU" sz="17300" dirty="0" err="1" smtClean="0"/>
              <a:t>y</a:t>
            </a:r>
            <a:endParaRPr lang="hu-HU" sz="100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397164" y="2887445"/>
            <a:ext cx="3325091" cy="770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mássalhangzó</a:t>
            </a:r>
            <a:endParaRPr lang="hu-HU" sz="4000" dirty="0"/>
          </a:p>
        </p:txBody>
      </p:sp>
      <p:sp>
        <p:nvSpPr>
          <p:cNvPr id="6" name="Lekerekített téglalap 5"/>
          <p:cNvSpPr/>
          <p:nvPr/>
        </p:nvSpPr>
        <p:spPr>
          <a:xfrm>
            <a:off x="397163" y="3889594"/>
            <a:ext cx="3325091" cy="770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kétjegyű</a:t>
            </a:r>
            <a:endParaRPr lang="hu-HU" sz="40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397162" y="4900976"/>
            <a:ext cx="3325091" cy="770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zöngés</a:t>
            </a:r>
            <a:endParaRPr lang="hu-HU" sz="400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397162" y="5921595"/>
            <a:ext cx="3325091" cy="770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Hosszú alakja: </a:t>
            </a:r>
            <a:r>
              <a:rPr lang="hu-HU" sz="3200" dirty="0" err="1" smtClean="0"/>
              <a:t>ggy</a:t>
            </a:r>
            <a:endParaRPr lang="hu-HU" sz="32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4221018" y="2887444"/>
            <a:ext cx="3325091" cy="7701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mássalhangzó</a:t>
            </a:r>
            <a:endParaRPr lang="hu-HU" sz="40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4221018" y="3889593"/>
            <a:ext cx="3325091" cy="7701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kétjegyű</a:t>
            </a:r>
            <a:endParaRPr lang="hu-HU" sz="4000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4221018" y="4900976"/>
            <a:ext cx="3325091" cy="7701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zöngétlen</a:t>
            </a:r>
            <a:endParaRPr lang="hu-HU" sz="40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4221018" y="5912359"/>
            <a:ext cx="3325091" cy="7701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Hosszú alakja: </a:t>
            </a:r>
            <a:r>
              <a:rPr lang="hu-HU" sz="3200" dirty="0" err="1" smtClean="0"/>
              <a:t>tty</a:t>
            </a:r>
            <a:endParaRPr lang="hu-HU" sz="3200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8160328" y="2887443"/>
            <a:ext cx="3325091" cy="77015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mássalhangzó</a:t>
            </a:r>
            <a:endParaRPr lang="hu-HU" sz="4000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8160328" y="3903450"/>
            <a:ext cx="3325091" cy="77015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kétjegyű</a:t>
            </a:r>
            <a:endParaRPr lang="hu-HU" sz="4000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8160328" y="4919457"/>
            <a:ext cx="3325091" cy="77015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zöngés</a:t>
            </a:r>
            <a:endParaRPr lang="hu-HU" sz="4000" dirty="0"/>
          </a:p>
        </p:txBody>
      </p:sp>
      <p:sp>
        <p:nvSpPr>
          <p:cNvPr id="16" name="Lekerekített téglalap 15"/>
          <p:cNvSpPr/>
          <p:nvPr/>
        </p:nvSpPr>
        <p:spPr>
          <a:xfrm>
            <a:off x="8160328" y="5903141"/>
            <a:ext cx="3325091" cy="77015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Hosszú alakja: </a:t>
            </a:r>
            <a:r>
              <a:rPr lang="hu-HU" sz="3200" dirty="0" err="1" smtClean="0"/>
              <a:t>nny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xmlns="" val="8183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600" y="293394"/>
            <a:ext cx="9901381" cy="6236307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1191491" y="2244436"/>
            <a:ext cx="1052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1191491" y="3477491"/>
            <a:ext cx="1052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2757054" y="2244436"/>
            <a:ext cx="1052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2757054" y="3482109"/>
            <a:ext cx="1052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4364182" y="2249054"/>
            <a:ext cx="1052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4364182" y="3477491"/>
            <a:ext cx="1052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5962073" y="2267527"/>
            <a:ext cx="1052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5851236" y="3477491"/>
            <a:ext cx="1052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7458363" y="2267527"/>
            <a:ext cx="1052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7541491" y="3477491"/>
            <a:ext cx="1052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9130145" y="2244436"/>
            <a:ext cx="1052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9130145" y="3477491"/>
            <a:ext cx="1052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98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7H3TjowDfc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33535" y="212436"/>
            <a:ext cx="8078739" cy="45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38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2800"/>
            <a:ext cx="12191999" cy="52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87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57105"/>
            <a:ext cx="12178958" cy="4324495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1708727" y="2299855"/>
            <a:ext cx="387928" cy="600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1778000" y="3019352"/>
            <a:ext cx="318655" cy="15895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1579418" y="3463636"/>
            <a:ext cx="517237" cy="650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1616364" y="3463636"/>
            <a:ext cx="480291" cy="597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1616364" y="2299855"/>
            <a:ext cx="480291" cy="24092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9594" y="2576368"/>
            <a:ext cx="1466850" cy="6477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9594" y="4385288"/>
            <a:ext cx="1333500" cy="6477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61122" y="3737028"/>
            <a:ext cx="1447800" cy="6858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7" cstate="print"/>
          <a:srcRect t="10027"/>
          <a:stretch/>
        </p:blipFill>
        <p:spPr>
          <a:xfrm>
            <a:off x="2940049" y="3230635"/>
            <a:ext cx="1638300" cy="599893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60544" y="1966768"/>
            <a:ext cx="1485900" cy="609600"/>
          </a:xfrm>
          <a:prstGeom prst="rect">
            <a:avLst/>
          </a:prstGeom>
        </p:spPr>
      </p:pic>
      <p:cxnSp>
        <p:nvCxnSpPr>
          <p:cNvPr id="18" name="Egyenes összekötő 17"/>
          <p:cNvCxnSpPr/>
          <p:nvPr/>
        </p:nvCxnSpPr>
        <p:spPr>
          <a:xfrm flipH="1" flipV="1">
            <a:off x="7137806" y="2258995"/>
            <a:ext cx="420137" cy="2450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H="1">
            <a:off x="7175329" y="2410691"/>
            <a:ext cx="382614" cy="478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H="1">
            <a:off x="6984021" y="2900218"/>
            <a:ext cx="573922" cy="6193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H="1">
            <a:off x="6853732" y="3530481"/>
            <a:ext cx="704211" cy="583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flipH="1">
            <a:off x="6908977" y="4111277"/>
            <a:ext cx="648966" cy="550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Kép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12884" y="4488837"/>
            <a:ext cx="1314450" cy="51435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46209" y="1940672"/>
            <a:ext cx="1447800" cy="62865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53975" y="2532378"/>
            <a:ext cx="1514475" cy="638175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353975" y="3133609"/>
            <a:ext cx="1228725" cy="62865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53975" y="3757216"/>
            <a:ext cx="12668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6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87418" y="2105891"/>
            <a:ext cx="8238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 smtClean="0"/>
              <a:t>ügyeskedned</a:t>
            </a:r>
            <a:endParaRPr lang="hu-HU" sz="8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087418" y="2105891"/>
            <a:ext cx="8238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 smtClean="0"/>
              <a:t>kótyagosan</a:t>
            </a:r>
            <a:endParaRPr lang="hu-HU" sz="8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087418" y="2105891"/>
            <a:ext cx="8238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 smtClean="0"/>
              <a:t>bágyadtan</a:t>
            </a:r>
            <a:endParaRPr lang="hu-HU" sz="8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087417" y="2105891"/>
            <a:ext cx="8238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 smtClean="0"/>
              <a:t>kipróbálnod</a:t>
            </a:r>
            <a:endParaRPr lang="hu-HU" sz="8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087417" y="2105891"/>
            <a:ext cx="8238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 smtClean="0"/>
              <a:t>náthabacilusokat</a:t>
            </a:r>
            <a:endParaRPr lang="hu-HU" sz="8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087417" y="2105891"/>
            <a:ext cx="8238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 smtClean="0"/>
              <a:t>megfelelően</a:t>
            </a:r>
            <a:endParaRPr lang="hu-HU" sz="8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087416" y="2192976"/>
            <a:ext cx="8238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 smtClean="0"/>
              <a:t>esőköpenyedet</a:t>
            </a:r>
            <a:endParaRPr lang="hu-HU" sz="8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087416" y="2149434"/>
            <a:ext cx="8238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 smtClean="0"/>
              <a:t>ajándékozhatod</a:t>
            </a:r>
            <a:endParaRPr lang="hu-HU" sz="8800" dirty="0"/>
          </a:p>
        </p:txBody>
      </p:sp>
    </p:spTree>
    <p:extLst>
      <p:ext uri="{BB962C8B-B14F-4D97-AF65-F5344CB8AC3E}">
        <p14:creationId xmlns:p14="http://schemas.microsoft.com/office/powerpoint/2010/main" xmlns="" val="1444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7564633" cy="6040582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7848600" y="2002971"/>
            <a:ext cx="4201886" cy="2242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Húzd alá, hogyan kaphatsz náthát!</a:t>
            </a:r>
            <a:endParaRPr lang="hu-HU" sz="4000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674914" y="3777343"/>
            <a:ext cx="1883229" cy="108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V="1">
            <a:off x="674914" y="4397829"/>
            <a:ext cx="5290457" cy="326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674914" y="5388428"/>
            <a:ext cx="4572000" cy="108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2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7208874" cy="6858000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 flipV="1">
            <a:off x="544285" y="489857"/>
            <a:ext cx="3537858" cy="108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642256" y="1121228"/>
            <a:ext cx="3657601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642256" y="2928257"/>
            <a:ext cx="6400801" cy="108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87085" y="3254829"/>
            <a:ext cx="1415144" cy="108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642256" y="3875315"/>
            <a:ext cx="413657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kerekített téglalap 12"/>
          <p:cNvSpPr/>
          <p:nvPr/>
        </p:nvSpPr>
        <p:spPr>
          <a:xfrm>
            <a:off x="7685313" y="1981199"/>
            <a:ext cx="4201886" cy="2242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Húzd alá, hogyan kaphatsz náthát!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xmlns="" val="14300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99</Words>
  <Application>Microsoft Office PowerPoint</Application>
  <PresentationFormat>Egyéni</PresentationFormat>
  <Paragraphs>53</Paragraphs>
  <Slides>15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OLVASÁS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OLVASÁS</dc:title>
  <dc:creator>Polónyi Katalin</dc:creator>
  <cp:lastModifiedBy>user</cp:lastModifiedBy>
  <cp:revision>10</cp:revision>
  <dcterms:created xsi:type="dcterms:W3CDTF">2021-04-14T12:45:04Z</dcterms:created>
  <dcterms:modified xsi:type="dcterms:W3CDTF">2021-04-14T19:24:39Z</dcterms:modified>
</cp:coreProperties>
</file>