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8" r:id="rId1"/>
  </p:sldMasterIdLst>
  <p:sldIdLst>
    <p:sldId id="256" r:id="rId2"/>
    <p:sldId id="271" r:id="rId3"/>
    <p:sldId id="272" r:id="rId4"/>
    <p:sldId id="257" r:id="rId5"/>
    <p:sldId id="260" r:id="rId6"/>
    <p:sldId id="263" r:id="rId7"/>
    <p:sldId id="262" r:id="rId8"/>
    <p:sldId id="259" r:id="rId9"/>
    <p:sldId id="267" r:id="rId10"/>
    <p:sldId id="264" r:id="rId11"/>
    <p:sldId id="275" r:id="rId12"/>
    <p:sldId id="273" r:id="rId13"/>
    <p:sldId id="266" r:id="rId14"/>
    <p:sldId id="274" r:id="rId15"/>
    <p:sldId id="261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345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5297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16887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4649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191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9841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77638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30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37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3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0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12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44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879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379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49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058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5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5f4e6f518cdb5b0d8a9b2a89?fbclid=IwAR3eEyOXim09p0iFTdh0Fp7TkqOVlH_2L3gztZxqmYfKRGz1WOBVdMGQZv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u/resource/4004602/olvas%c3%a1s/ford%c3%adtsd-meg-a-k%c3%a1rty%c3%a1kat-mondj-vele-mondato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9274" y="267855"/>
            <a:ext cx="8312254" cy="2616199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Janikovszky Éva: Már iskolás vagyok</a:t>
            </a:r>
            <a:endParaRPr lang="hu-H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109528" y="5746558"/>
            <a:ext cx="3883022" cy="111144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Készítette: Bánné Szikszai Erika tanító</a:t>
            </a:r>
          </a:p>
          <a:p>
            <a:r>
              <a:rPr lang="hu-HU" dirty="0" smtClean="0"/>
              <a:t>Csanádpalota, 2021. 09. 07.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36" y="3154084"/>
            <a:ext cx="4703331" cy="32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3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05176" y="-85148"/>
            <a:ext cx="11018981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Nyisd ki a tankönyved a 6. oldalon! Olvasd el a történetet!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9" y="1330325"/>
            <a:ext cx="59912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9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Beszélgessünk!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291613"/>
            <a:ext cx="10018713" cy="427281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Volt-e olyan szó vagy mondat, amit nem értettél?</a:t>
            </a:r>
          </a:p>
          <a:p>
            <a:r>
              <a:rPr lang="hu-HU" dirty="0" smtClean="0"/>
              <a:t>Miről szólt a történet?</a:t>
            </a:r>
          </a:p>
          <a:p>
            <a:r>
              <a:rPr lang="hu-HU" dirty="0" smtClean="0"/>
              <a:t>Hogy érezted magad, mikor a történetet hallottad?</a:t>
            </a:r>
          </a:p>
          <a:p>
            <a:r>
              <a:rPr lang="hu-HU" dirty="0" smtClean="0"/>
              <a:t>Milyen volt számodra az iskolakezdés?</a:t>
            </a:r>
          </a:p>
          <a:p>
            <a:r>
              <a:rPr lang="hu-HU" dirty="0" smtClean="0"/>
              <a:t>Te milyen kérdéseket kapsz az iskolakezdéssel kapcsolatban?</a:t>
            </a:r>
          </a:p>
          <a:p>
            <a:r>
              <a:rPr lang="hu-HU" dirty="0" smtClean="0"/>
              <a:t>Ki a főszereplője a szövegnek?</a:t>
            </a:r>
          </a:p>
          <a:p>
            <a:r>
              <a:rPr lang="hu-HU" dirty="0" smtClean="0"/>
              <a:t>Hogy érzi ő magát az iskolában?</a:t>
            </a:r>
          </a:p>
          <a:p>
            <a:r>
              <a:rPr lang="hu-HU" dirty="0" smtClean="0"/>
              <a:t>Mik azok a dolgok, amik miatt szeret iskolába járni Dani?</a:t>
            </a:r>
          </a:p>
          <a:p>
            <a:r>
              <a:rPr lang="hu-HU" dirty="0" smtClean="0"/>
              <a:t>Mik miatt nem szeret iskolába járni?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371633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05176" y="-85148"/>
            <a:ext cx="11018981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Húzd alá a kérdésekre a válaszokat!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9" y="1330325"/>
            <a:ext cx="5991225" cy="56197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667" y="2960398"/>
            <a:ext cx="5591175" cy="1971675"/>
          </a:xfrm>
          <a:prstGeom prst="rect">
            <a:avLst/>
          </a:prstGeom>
        </p:spPr>
      </p:pic>
      <p:cxnSp>
        <p:nvCxnSpPr>
          <p:cNvPr id="10" name="Egyenes összekötő 9"/>
          <p:cNvCxnSpPr/>
          <p:nvPr/>
        </p:nvCxnSpPr>
        <p:spPr>
          <a:xfrm>
            <a:off x="6991927" y="3713018"/>
            <a:ext cx="5032230" cy="92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6991927" y="3909289"/>
            <a:ext cx="979055" cy="92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895927" y="5384801"/>
            <a:ext cx="5061528" cy="9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729673" y="5588000"/>
            <a:ext cx="5264727" cy="277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729673" y="5809673"/>
            <a:ext cx="5264727" cy="1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29673" y="6012873"/>
            <a:ext cx="1736436" cy="92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892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98835" y="2549221"/>
            <a:ext cx="11199043" cy="360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hu-H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view.genial.ly/5f4e6f518cdb5b0d8a9b2a89?fbclid=IwAR3eEyOXim09p0iFTdh0Fp7TkqOVlH_2L3gztZxqmYfKRGz1WOBVdMGQZvQ</a:t>
            </a:r>
            <a:r>
              <a:rPr lang="hu-H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390596" y="350982"/>
            <a:ext cx="983158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Játék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118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98835" y="2549221"/>
            <a:ext cx="11199043" cy="360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hu-H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wordwall.net/hu/resource/4004602/olvas%c3%a1s/ford%c3%adtsd-meg-a-k%c3%a1rty%c3%a1kat-mondj-vele-mondatot</a:t>
            </a:r>
            <a:r>
              <a:rPr lang="hu-H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390596" y="350982"/>
            <a:ext cx="983158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Alkoss mondatokat a szavakkal!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631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11166" y="1819469"/>
            <a:ext cx="10491538" cy="446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Írd fel az óra számát és címét!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Rajzold le a füzetedbe a tanszereidet!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074656" y="0"/>
            <a:ext cx="10928048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Nyisd ki a füzeted!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64" y="2373117"/>
            <a:ext cx="7620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28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657772" y="125128"/>
            <a:ext cx="10296806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Gratulálok!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461777" y="5163416"/>
            <a:ext cx="10296806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így tovább!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11" y="1634985"/>
            <a:ext cx="2412813" cy="37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4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Janikovszky Éva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Szegeden született 1926. április. 23-án.</a:t>
            </a:r>
            <a:endParaRPr lang="hu-HU" dirty="0"/>
          </a:p>
          <a:p>
            <a:r>
              <a:rPr lang="hu-HU" dirty="0" smtClean="0"/>
              <a:t>Budapesten hunyt el 2003. július 14-én.</a:t>
            </a:r>
          </a:p>
          <a:p>
            <a:r>
              <a:rPr lang="hu-HU" dirty="0" smtClean="0"/>
              <a:t>Író, szerkesztő, költő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511" y="574963"/>
            <a:ext cx="2223841" cy="34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32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Iskolakezdés - szokások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Emlékezz vissza, milyen volt az iskolakezdés az 1. osztályban?</a:t>
            </a:r>
          </a:p>
          <a:p>
            <a:r>
              <a:rPr lang="hu-HU" dirty="0" smtClean="0"/>
              <a:t>Milyen dolgokkal ismerkedtél meg az első napokon?</a:t>
            </a:r>
          </a:p>
          <a:p>
            <a:r>
              <a:rPr lang="hu-HU" dirty="0" smtClean="0"/>
              <a:t>Ki vezetett be az iskolába?</a:t>
            </a:r>
          </a:p>
          <a:p>
            <a:r>
              <a:rPr lang="hu-HU" dirty="0" smtClean="0"/>
              <a:t>Ki segített számodra a megszokásban?</a:t>
            </a:r>
          </a:p>
          <a:p>
            <a:r>
              <a:rPr lang="hu-HU" dirty="0" smtClean="0"/>
              <a:t>Hogyan tudnál te segíteni az új diákoknak, hogy kellemesen érezzék magukat az iskolában?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76637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22855" y="1810327"/>
            <a:ext cx="10569145" cy="4888346"/>
          </a:xfrm>
        </p:spPr>
        <p:txBody>
          <a:bodyPr/>
          <a:lstStyle/>
          <a:p>
            <a:pPr marL="0" indent="0" algn="ctr">
              <a:buNone/>
            </a:pPr>
            <a:r>
              <a:rPr lang="hu-HU" sz="4000" i="1" dirty="0" smtClean="0"/>
              <a:t>„</a:t>
            </a:r>
            <a:r>
              <a:rPr lang="hu-HU" sz="4000" i="1" dirty="0"/>
              <a:t>Kicsi állat a hangya, de nagy a szorgalma.</a:t>
            </a:r>
          </a:p>
          <a:p>
            <a:pPr marL="0" indent="0" algn="ctr">
              <a:buNone/>
            </a:pPr>
            <a:r>
              <a:rPr lang="hu-HU" sz="4000" i="1" dirty="0"/>
              <a:t>S</a:t>
            </a:r>
            <a:r>
              <a:rPr lang="hu-HU" sz="4000" i="1" dirty="0" smtClean="0"/>
              <a:t>zorgalmas </a:t>
            </a:r>
            <a:r>
              <a:rPr lang="hu-HU" sz="4000" i="1" dirty="0"/>
              <a:t>a méh is, ilyen leszek én is!”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4000" b="1" dirty="0" smtClean="0"/>
              <a:t>Tanult </a:t>
            </a:r>
            <a:r>
              <a:rPr lang="hu-HU" sz="4000" b="1" dirty="0"/>
              <a:t>versike </a:t>
            </a:r>
            <a:r>
              <a:rPr lang="hu-HU" sz="4000" b="1" dirty="0" smtClean="0"/>
              <a:t>elmondása </a:t>
            </a:r>
            <a:r>
              <a:rPr lang="hu-HU" sz="4000" b="1" dirty="0"/>
              <a:t>normál hangerővel</a:t>
            </a:r>
            <a:r>
              <a:rPr lang="hu-HU" sz="4000" b="1" dirty="0" smtClean="0"/>
              <a:t>,</a:t>
            </a:r>
          </a:p>
          <a:p>
            <a:pPr marL="0" indent="0" algn="ctr">
              <a:buNone/>
            </a:pPr>
            <a:r>
              <a:rPr lang="hu-HU" sz="4000" b="1" dirty="0" smtClean="0"/>
              <a:t> </a:t>
            </a:r>
            <a:r>
              <a:rPr lang="hu-HU" sz="4000" b="1" dirty="0"/>
              <a:t>suttogva, </a:t>
            </a:r>
            <a:r>
              <a:rPr lang="hu-HU" sz="4000" b="1" dirty="0" smtClean="0"/>
              <a:t>csak magánhangzókkal </a:t>
            </a:r>
          </a:p>
          <a:p>
            <a:pPr marL="0" indent="0" algn="ctr">
              <a:buNone/>
            </a:pPr>
            <a:r>
              <a:rPr lang="hu-HU" sz="4000" b="1" dirty="0" smtClean="0"/>
              <a:t>nagy ajakmozgással!</a:t>
            </a:r>
            <a:endParaRPr lang="hu-HU" sz="4000" b="1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613620" y="129309"/>
            <a:ext cx="10292053" cy="1283853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Artikulációs gyakorlat: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0711" y="0"/>
            <a:ext cx="10018713" cy="1752599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Olvasd el a felvillanó betűket!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969032" y="1635270"/>
            <a:ext cx="193300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hu-HU" sz="1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8942814" y="4512397"/>
            <a:ext cx="193300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0" b="1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u-HU" sz="1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hu-HU" sz="1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3002529" y="4833091"/>
            <a:ext cx="193300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hu-HU" sz="1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9783323" y="1338137"/>
            <a:ext cx="193300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endParaRPr lang="hu-HU" sz="1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273505" y="3329854"/>
            <a:ext cx="193300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endParaRPr lang="hu-HU" sz="1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1310982" y="905307"/>
            <a:ext cx="193300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endParaRPr lang="hu-HU" sz="1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5516123" y="5144943"/>
            <a:ext cx="193300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endParaRPr lang="hu-HU" sz="1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7213019" y="1338137"/>
            <a:ext cx="1933005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endParaRPr lang="hu-HU" sz="1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07" y="2985674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4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0711" y="0"/>
            <a:ext cx="10018713" cy="1752599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Olvasd el a betűket!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8146" y="4350329"/>
            <a:ext cx="11693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</a:t>
            </a:r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</a:t>
            </a:r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</a:t>
            </a:r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</a:t>
            </a:r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</a:t>
            </a:r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r>
              <a:rPr lang="hu-H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</a:t>
            </a:r>
            <a:endParaRPr lang="hu-H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55" y="1752599"/>
            <a:ext cx="4876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3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2508" y="-3491345"/>
            <a:ext cx="10018713" cy="4922982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306348" y="101601"/>
            <a:ext cx="10018713" cy="13300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Válaszolj a kérdésekre!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977681" y="1754334"/>
            <a:ext cx="1126836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olvasott betűk</a:t>
            </a:r>
          </a:p>
          <a:p>
            <a:r>
              <a:rPr lang="hu-H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agánhangzók vagy mássalhangzók voltak?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6363854" y="3491346"/>
            <a:ext cx="3556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>
          <a:xfrm>
            <a:off x="1161037" y="4039756"/>
            <a:ext cx="10901652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Mássalhangzók melyik csoportjába sorolhatjuk őket?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233013" y="5105401"/>
            <a:ext cx="6757701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u-H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étjegyű mássalhangzók</a:t>
            </a:r>
            <a:endParaRPr lang="hu-H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302" y="3506933"/>
            <a:ext cx="2475561" cy="28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03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2272145" y="-159038"/>
            <a:ext cx="8728364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a szavakat!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76682" y="1820686"/>
            <a:ext cx="4859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FEL-NŐT-TE-KET</a:t>
            </a:r>
            <a:endParaRPr lang="hu-HU" sz="4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92642" y="3036146"/>
            <a:ext cx="4493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a-mi-ó-</a:t>
            </a:r>
            <a:r>
              <a:rPr lang="hu-HU" sz="6000" dirty="0" err="1" smtClean="0"/>
              <a:t>ta</a:t>
            </a:r>
            <a:endParaRPr lang="hu-HU" sz="6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76682" y="4635044"/>
            <a:ext cx="5038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U-ZSON-NÁM-BÓL</a:t>
            </a:r>
            <a:endParaRPr lang="hu-HU" sz="4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26908" y="3128480"/>
            <a:ext cx="509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VÉ-GIG-ME-GYEK</a:t>
            </a:r>
            <a:endParaRPr lang="hu-HU" sz="4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415162" y="1535546"/>
            <a:ext cx="589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megkérdezi</a:t>
            </a:r>
            <a:endParaRPr lang="hu-HU" sz="6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415162" y="4511934"/>
            <a:ext cx="5098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árulkodó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19665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2272145" y="-159038"/>
            <a:ext cx="8728364" cy="169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a szavakat!</a:t>
            </a:r>
            <a:endParaRPr lang="hu-HU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3348" y="4978496"/>
            <a:ext cx="509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ISKOLÁBA</a:t>
            </a:r>
            <a:endParaRPr lang="hu-HU" sz="5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773498" y="1584236"/>
            <a:ext cx="537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VÁLASZOLTAM</a:t>
            </a:r>
            <a:endParaRPr lang="hu-HU" sz="5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514911" y="3235199"/>
            <a:ext cx="589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/>
              <a:t>i</a:t>
            </a:r>
            <a:r>
              <a:rPr lang="hu-HU" sz="6000" dirty="0" smtClean="0"/>
              <a:t>s-</a:t>
            </a:r>
            <a:r>
              <a:rPr lang="hu-HU" sz="6000" dirty="0" err="1" smtClean="0"/>
              <a:t>ko</a:t>
            </a:r>
            <a:r>
              <a:rPr lang="hu-HU" sz="6000" dirty="0" smtClean="0"/>
              <a:t>-la-tás-</a:t>
            </a:r>
            <a:r>
              <a:rPr lang="hu-HU" sz="6000" dirty="0" err="1" smtClean="0"/>
              <a:t>ká</a:t>
            </a:r>
            <a:r>
              <a:rPr lang="hu-HU" sz="6000" dirty="0" smtClean="0"/>
              <a:t>-</a:t>
            </a:r>
            <a:r>
              <a:rPr lang="hu-HU" sz="6000" dirty="0" err="1" smtClean="0"/>
              <a:t>val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41429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i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153</TotalTime>
  <Words>335</Words>
  <Application>Microsoft Office PowerPoint</Application>
  <PresentationFormat>Egyéni</PresentationFormat>
  <Paragraphs>76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Parallaxis</vt:lpstr>
      <vt:lpstr>Janikovszky Éva: Már iskolás vagyok</vt:lpstr>
      <vt:lpstr>Janikovszky Éva</vt:lpstr>
      <vt:lpstr>Iskolakezdés - szokások</vt:lpstr>
      <vt:lpstr>Artikulációs gyakorlat:</vt:lpstr>
      <vt:lpstr>Olvasd el a felvillanó betűket!</vt:lpstr>
      <vt:lpstr>Olvasd el a betűket!</vt:lpstr>
      <vt:lpstr> </vt:lpstr>
      <vt:lpstr>8. dia</vt:lpstr>
      <vt:lpstr>9. dia</vt:lpstr>
      <vt:lpstr>10. dia</vt:lpstr>
      <vt:lpstr>Beszélgessünk!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Csoóri Sándor: Csodakutya</dc:title>
  <dc:creator>Gémesné Wittich Szilvia</dc:creator>
  <cp:lastModifiedBy>user</cp:lastModifiedBy>
  <cp:revision>43</cp:revision>
  <dcterms:created xsi:type="dcterms:W3CDTF">2020-03-21T10:13:48Z</dcterms:created>
  <dcterms:modified xsi:type="dcterms:W3CDTF">2021-09-05T22:57:39Z</dcterms:modified>
</cp:coreProperties>
</file>