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A0E6F-F65E-465C-9DB8-D4630931EB94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08D67-B2A4-452C-88A9-99EB378681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9397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3850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848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Leírják a füzetükbe.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919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Leírják a füzetükbe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115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72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Startra kattintva indul az idő mérése (1 perc), eddig memorizálhatnak, 1 perc után eltűnnek a szavak és megjelenik az utasítás az időmérővel (1 perc) és a másik Start felirattal, melyre kattintva indul a visszaszámlálás, addig írhatnak a füzetükbe. A Vége felirat visz a következő diára.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642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Ellenőrzés majd a személyek és cselekvések párosítása. A személyekre kattintva odaúszik a cselekvésük.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144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5988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szavakat (hosszúságuktól függően) egy-két pillanatra villantom fel, el kell olvasniuk és a szöveg szerint a megfelelő oszlopba leírniuk.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328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Ellenőrzés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08D67-B2A4-452C-88A9-99EB3786818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5902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8EB9202-BF08-4890-BD74-710120E10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B08B65E-E759-4E3A-87E8-2FBD30167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B856275-FC58-4687-ABF4-07642FF1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9BA80BD-EA62-4CC1-937C-E109DC9F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F6B2BF8-9D95-4659-8C6D-BC78AB2B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600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794540-870C-4BCA-8FFC-3049E233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6A668FB-B7AB-44BD-9924-DE58E252C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9570251-E870-40EB-9F94-BEE47EB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D04EFE8-1101-4318-8AEB-C73CF5A2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DF5BEC7-402F-49C3-B0C7-00D0678B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6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8EEC21C-0A37-45F9-9A85-B1D448E5C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3F868579-0C14-4485-8303-7A2881886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D93FC3B-CB5B-49C6-B7F8-AF834FDA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20EF82C-7975-449F-9639-B173D6D1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4C851CF-4CAD-4510-9640-7108354F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7511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FFF958-BD79-4552-AEFF-CFC89144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0DF4024-4587-492B-B4C3-CC8173D4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BF01754-C834-4BE9-81ED-73DDED98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77728E2-26C7-46C1-9AA6-89598C68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1DECACB-50FC-4A2C-9A0E-7A20AC0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056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C2CBBBF-BF8E-449C-A30A-3CED9494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448EB25-F9FC-4E15-ABC3-192EB7AF9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2D15FE3-D1A5-49DB-A73B-0AC081D6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6953CF2-9008-4A09-9B0F-EC4EC813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7752790-036F-437B-BA48-B965E07E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321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03C1DB5-AF1B-4977-B31E-28DF74A3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8F9B1CE-A9CC-4706-8356-B1969A22B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339D8F8-93D8-4BD9-8A78-2EB0EB619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CB24CEA-544E-42AF-9309-9846E601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57DFD08-B385-45BD-8287-714E805B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6BA7E28-70BB-4F69-9C52-8FAFC0D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1275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9590AC-30EF-492D-8982-D8982B08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0B8AF8B-888B-4A44-8011-36E0D738B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65331E2-BF3D-4FDF-9685-A013D4805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4220D955-E572-4E65-AB1E-09BCF34FC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BB575771-CEEA-407D-B534-A92D021E4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E1543F14-8048-40F3-8339-AFB1C73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4ED93784-F383-4D2D-9D79-B60F45E8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891F45FD-7608-4A89-A3BD-D39A1A77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58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1125980-8208-49C8-B14B-4C3F1028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9D5CBC75-D4F0-4DFB-BCB2-DB01AE1B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C59656D-880E-4A70-BF95-295EE2A1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135A588-3ADB-48C3-BD1B-EF8C8D01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351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F08D7B00-E664-41BA-872B-F3B5527C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FB4A4AC9-131B-4830-849C-AFD37D35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BCE2061-0390-4BDB-8D50-940B69DA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433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053507-A385-4595-A248-F93B945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8112469-1544-45F1-9563-E329CE64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294AF60-8619-4142-8CA0-C9F77F1A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3513874-579D-41F7-89B9-7DBACFA6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DF6C72C4-DFA3-4E72-9BF6-0E5642E0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B17604E-C656-4C32-AF7A-B4F3BC42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8757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9ADC132-D275-4A6A-9419-648FFAB2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F0DFD7CC-5D1E-4677-B0EB-D2D85F9D6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7A07B904-DCF0-46D0-927C-C4BEE5AC5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F84B48AF-3DBF-4662-9D6F-35C65CF5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8118C2E-64FD-4806-97BB-125EFC33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7E02396-2CA7-4032-9FA6-A1FA01B9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519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E0056E11-1E38-485C-A3A3-BAEF5D1B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0822875-7FE3-491E-9D9D-E7B2A247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90A39E1-11F6-4C67-9DC2-C38C52E1C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60DC-2F8B-4209-8F7E-C9E9383B82D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2609762-B5A6-436C-ABCB-82906B192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54FFB28-2BD0-4155-A369-918B5CE10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9F5B-1E60-484A-A6CF-19209652A4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273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llustrations/lego-building-game-toy-drawing-3388163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freesvg.org/board-ga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techpicks.org/2017/11/best-stem-toys-under-100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pixabay.com/en/memory-card-board-game-48118/" TargetMode="External"/><Relationship Id="rId4" Type="http://schemas.openxmlformats.org/officeDocument/2006/relationships/hyperlink" Target="https://www.freepngimg.com/png/33898-plush-toy-clipart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pngimg.com/download/5273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mental-health-brain-training-mind-2313426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95B4884-0C8E-4D8D-915B-96600C9CD7C0}"/>
              </a:ext>
            </a:extLst>
          </p:cNvPr>
          <p:cNvSpPr txBox="1"/>
          <p:nvPr/>
        </p:nvSpPr>
        <p:spPr>
          <a:xfrm>
            <a:off x="0" y="14639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7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Ki játszik velem?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9F0D7B1-0A58-4615-BC8F-4318E985B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9298" t="8582" r="12486" b="5134"/>
          <a:stretch/>
        </p:blipFill>
        <p:spPr>
          <a:xfrm>
            <a:off x="1900381" y="4452280"/>
            <a:ext cx="2229349" cy="2205174"/>
          </a:xfrm>
          <a:prstGeom prst="rect">
            <a:avLst/>
          </a:prstGeom>
        </p:spPr>
      </p:pic>
      <p:pic>
        <p:nvPicPr>
          <p:cNvPr id="9" name="Kép 8" descr="A képen beltéri, játék látható&#10;&#10;Automatikusan generált leírás">
            <a:extLst>
              <a:ext uri="{FF2B5EF4-FFF2-40B4-BE49-F238E27FC236}">
                <a16:creationId xmlns:a16="http://schemas.microsoft.com/office/drawing/2014/main" xmlns="" id="{D1A96C2A-9523-495B-8510-93122560D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129730" y="4967934"/>
            <a:ext cx="2588322" cy="1596132"/>
          </a:xfrm>
          <a:prstGeom prst="rect">
            <a:avLst/>
          </a:prstGeom>
        </p:spPr>
      </p:pic>
      <p:pic>
        <p:nvPicPr>
          <p:cNvPr id="15" name="Kép 14" descr="A képen LEGO, játék, több látható&#10;&#10;Automatikusan generált leírás">
            <a:extLst>
              <a:ext uri="{FF2B5EF4-FFF2-40B4-BE49-F238E27FC236}">
                <a16:creationId xmlns:a16="http://schemas.microsoft.com/office/drawing/2014/main" xmlns="" id="{3B60A07A-76E1-415C-87C1-F184317F33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514420" y="5281674"/>
            <a:ext cx="3579266" cy="137578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1E9F32C9-D67F-4B03-B16E-E46E1A2C71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096000" y="2709476"/>
            <a:ext cx="3052825" cy="1974796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4B95AE7D-3F85-49AD-AD72-B4E1D5ABFF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3141583" y="2756977"/>
            <a:ext cx="2418380" cy="1596131"/>
          </a:xfrm>
          <a:prstGeom prst="rect">
            <a:avLst/>
          </a:prstGeom>
        </p:spPr>
      </p:pic>
      <p:pic>
        <p:nvPicPr>
          <p:cNvPr id="24" name="Kép 23" descr="A képen futball, sportjátékok, világos, labda látható&#10;&#10;Automatikusan generált leírás">
            <a:extLst>
              <a:ext uri="{FF2B5EF4-FFF2-40B4-BE49-F238E27FC236}">
                <a16:creationId xmlns:a16="http://schemas.microsoft.com/office/drawing/2014/main" xmlns="" id="{6F045812-67A3-4B48-8BFA-5A27088C4E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5453555" y="126875"/>
            <a:ext cx="1284890" cy="1284890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xmlns="" id="{9C8FC5AA-9557-4A37-96F0-48C0EB668B5A}"/>
              </a:ext>
            </a:extLst>
          </p:cNvPr>
          <p:cNvSpPr txBox="1"/>
          <p:nvPr/>
        </p:nvSpPr>
        <p:spPr>
          <a:xfrm>
            <a:off x="-27688" y="6636761"/>
            <a:ext cx="145709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1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Erdei-Nagy Erzsébet</a:t>
            </a:r>
          </a:p>
        </p:txBody>
      </p:sp>
    </p:spTree>
    <p:extLst>
      <p:ext uri="{BB962C8B-B14F-4D97-AF65-F5344CB8AC3E}">
        <p14:creationId xmlns:p14="http://schemas.microsoft.com/office/powerpoint/2010/main" xmlns="" val="51808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98383C83-6EC2-4D3C-82DB-CF3BAB92CA5E}"/>
              </a:ext>
            </a:extLst>
          </p:cNvPr>
          <p:cNvSpPr txBox="1"/>
          <p:nvPr/>
        </p:nvSpPr>
        <p:spPr>
          <a:xfrm>
            <a:off x="1719944" y="1727716"/>
            <a:ext cx="91113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Hogy érezhette magát a kisfiú?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5A001F30-7F80-4D98-9971-E72AF24DC1BF}"/>
              </a:ext>
            </a:extLst>
          </p:cNvPr>
          <p:cNvSpPr txBox="1"/>
          <p:nvPr/>
        </p:nvSpPr>
        <p:spPr>
          <a:xfrm>
            <a:off x="1719942" y="2651046"/>
            <a:ext cx="69015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Mit tanácsolnál neki?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95D4AD34-8F2B-4F1A-8E74-1505E4E7807F}"/>
              </a:ext>
            </a:extLst>
          </p:cNvPr>
          <p:cNvSpPr txBox="1"/>
          <p:nvPr/>
        </p:nvSpPr>
        <p:spPr>
          <a:xfrm>
            <a:off x="1719942" y="3574376"/>
            <a:ext cx="75002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Veled történt már ilyen?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2F193467-09C8-441E-A5C1-1101F4E01F11}"/>
              </a:ext>
            </a:extLst>
          </p:cNvPr>
          <p:cNvSpPr txBox="1"/>
          <p:nvPr/>
        </p:nvSpPr>
        <p:spPr>
          <a:xfrm>
            <a:off x="1719943" y="4497706"/>
            <a:ext cx="85561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Volt már olyan, hogy nem játszottál valakivel, aki veled szeretett volna?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2C6E3BC-E408-4805-AB64-ED4A99A4FF0D}"/>
              </a:ext>
            </a:extLst>
          </p:cNvPr>
          <p:cNvSpPr txBox="1"/>
          <p:nvPr/>
        </p:nvSpPr>
        <p:spPr>
          <a:xfrm>
            <a:off x="1719943" y="243581"/>
            <a:ext cx="773974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Miért nem játszottak a kisfiúval?</a:t>
            </a:r>
          </a:p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Húzd alá a szövegben! </a:t>
            </a:r>
          </a:p>
        </p:txBody>
      </p:sp>
    </p:spTree>
    <p:extLst>
      <p:ext uri="{BB962C8B-B14F-4D97-AF65-F5344CB8AC3E}">
        <p14:creationId xmlns:p14="http://schemas.microsoft.com/office/powerpoint/2010/main" xmlns="" val="34564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14A7F21-FD29-4AE2-90DA-A4CCC0BA7580}"/>
              </a:ext>
            </a:extLst>
          </p:cNvPr>
          <p:cNvSpPr txBox="1"/>
          <p:nvPr/>
        </p:nvSpPr>
        <p:spPr>
          <a:xfrm>
            <a:off x="0" y="14639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Ki játszik veled?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CBFB4E19-D6B9-47B6-ABB1-C11A280E7AB1}"/>
              </a:ext>
            </a:extLst>
          </p:cNvPr>
          <p:cNvSpPr txBox="1"/>
          <p:nvPr/>
        </p:nvSpPr>
        <p:spPr>
          <a:xfrm>
            <a:off x="1765738" y="2843248"/>
            <a:ext cx="83557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…..,  ….., ….. szokott velem játszani. </a:t>
            </a:r>
          </a:p>
        </p:txBody>
      </p:sp>
    </p:spTree>
    <p:extLst>
      <p:ext uri="{BB962C8B-B14F-4D97-AF65-F5344CB8AC3E}">
        <p14:creationId xmlns:p14="http://schemas.microsoft.com/office/powerpoint/2010/main" xmlns="" val="251655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14A7F21-FD29-4AE2-90DA-A4CCC0BA7580}"/>
              </a:ext>
            </a:extLst>
          </p:cNvPr>
          <p:cNvSpPr txBox="1"/>
          <p:nvPr/>
        </p:nvSpPr>
        <p:spPr>
          <a:xfrm>
            <a:off x="0" y="14639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Melyik a kedvenc játékod?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799B026-2795-4E62-A414-B0A8BBF0C512}"/>
              </a:ext>
            </a:extLst>
          </p:cNvPr>
          <p:cNvSpPr txBox="1"/>
          <p:nvPr/>
        </p:nvSpPr>
        <p:spPr>
          <a:xfrm>
            <a:off x="1786759" y="2739725"/>
            <a:ext cx="63062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 kedvenc játékom a(z) …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4DD534A-2F9D-4983-9BA0-8D1FE2F50B6C}"/>
              </a:ext>
            </a:extLst>
          </p:cNvPr>
          <p:cNvSpPr txBox="1"/>
          <p:nvPr/>
        </p:nvSpPr>
        <p:spPr>
          <a:xfrm>
            <a:off x="1786759" y="3608996"/>
            <a:ext cx="63062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Legjobban  ..…  szeretek. </a:t>
            </a:r>
          </a:p>
        </p:txBody>
      </p:sp>
    </p:spTree>
    <p:extLst>
      <p:ext uri="{BB962C8B-B14F-4D97-AF65-F5344CB8AC3E}">
        <p14:creationId xmlns:p14="http://schemas.microsoft.com/office/powerpoint/2010/main" xmlns="" val="305563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71D45A7-2D9A-409A-A909-7EC414563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6458" y1="32361" x2="46458" y2="32361"/>
                        <a14:foregroundMark x1="51771" y1="29861" x2="51771" y2="29861"/>
                        <a14:foregroundMark x1="50938" y1="29583" x2="50938" y2="29583"/>
                        <a14:foregroundMark x1="44063" y1="31111" x2="44063" y2="31111"/>
                        <a14:foregroundMark x1="46250" y1="30139" x2="46250" y2="30139"/>
                        <a14:foregroundMark x1="71875" y1="53889" x2="71875" y2="53889"/>
                        <a14:foregroundMark x1="72708" y1="55278" x2="72708" y2="55278"/>
                        <a14:foregroundMark x1="62292" y1="64861" x2="62292" y2="6486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524000" y="-78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48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7420602-813E-49E1-9293-CFB81FDE1E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5620"/>
            <a:ext cx="12164355" cy="6873620"/>
          </a:xfrm>
          <a:prstGeom prst="rect">
            <a:avLst/>
          </a:prstGeom>
        </p:spPr>
      </p:pic>
      <p:sp>
        <p:nvSpPr>
          <p:cNvPr id="23" name="Téglalap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34AAFE-7475-47D0-B05B-9D692ECA58FD}"/>
              </a:ext>
            </a:extLst>
          </p:cNvPr>
          <p:cNvSpPr/>
          <p:nvPr/>
        </p:nvSpPr>
        <p:spPr>
          <a:xfrm>
            <a:off x="2117480" y="974465"/>
            <a:ext cx="8100284" cy="36515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04CC5354-1F76-4816-9686-27B227CBB385}"/>
              </a:ext>
            </a:extLst>
          </p:cNvPr>
          <p:cNvSpPr/>
          <p:nvPr/>
        </p:nvSpPr>
        <p:spPr>
          <a:xfrm>
            <a:off x="2117480" y="995353"/>
            <a:ext cx="8100284" cy="3651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65D017E2-D164-43DA-B342-E32CBF063168}"/>
              </a:ext>
            </a:extLst>
          </p:cNvPr>
          <p:cNvSpPr/>
          <p:nvPr/>
        </p:nvSpPr>
        <p:spPr>
          <a:xfrm>
            <a:off x="2297627" y="6323519"/>
            <a:ext cx="8100284" cy="36515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685C23E0-12E1-4B01-8552-970619AC0654}"/>
              </a:ext>
            </a:extLst>
          </p:cNvPr>
          <p:cNvSpPr txBox="1"/>
          <p:nvPr/>
        </p:nvSpPr>
        <p:spPr>
          <a:xfrm>
            <a:off x="5722003" y="6270243"/>
            <a:ext cx="108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START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1B6F57D-5662-4324-88D9-7C8421E56344}"/>
              </a:ext>
            </a:extLst>
          </p:cNvPr>
          <p:cNvSpPr txBox="1"/>
          <p:nvPr/>
        </p:nvSpPr>
        <p:spPr>
          <a:xfrm>
            <a:off x="5722003" y="6275804"/>
            <a:ext cx="89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VÉGE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4CE02923-D715-4D9D-8273-6C8DA78C328F}"/>
              </a:ext>
            </a:extLst>
          </p:cNvPr>
          <p:cNvSpPr/>
          <p:nvPr/>
        </p:nvSpPr>
        <p:spPr>
          <a:xfrm>
            <a:off x="2297627" y="6329080"/>
            <a:ext cx="8100284" cy="3651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24B55C4-BAEB-4BC8-B0FA-8CB5371901A0}"/>
              </a:ext>
            </a:extLst>
          </p:cNvPr>
          <p:cNvSpPr txBox="1"/>
          <p:nvPr/>
        </p:nvSpPr>
        <p:spPr>
          <a:xfrm>
            <a:off x="2715565" y="576931"/>
            <a:ext cx="293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nagymama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7125A7BD-6514-45F2-AC28-939841A5F455}"/>
              </a:ext>
            </a:extLst>
          </p:cNvPr>
          <p:cNvSpPr txBox="1"/>
          <p:nvPr/>
        </p:nvSpPr>
        <p:spPr>
          <a:xfrm>
            <a:off x="2715565" y="1368796"/>
            <a:ext cx="1874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Micike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0DA22BB4-D0DE-4072-8F36-478ABB21551D}"/>
              </a:ext>
            </a:extLst>
          </p:cNvPr>
          <p:cNvSpPr txBox="1"/>
          <p:nvPr/>
        </p:nvSpPr>
        <p:spPr>
          <a:xfrm>
            <a:off x="2715565" y="2133238"/>
            <a:ext cx="1243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apu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4FD30002-98BC-4BBC-AEFE-45CF95261B2F}"/>
              </a:ext>
            </a:extLst>
          </p:cNvPr>
          <p:cNvSpPr txBox="1"/>
          <p:nvPr/>
        </p:nvSpPr>
        <p:spPr>
          <a:xfrm>
            <a:off x="2715565" y="2945938"/>
            <a:ext cx="140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Vera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1AF73A5D-8D76-4309-985C-D8DABBD8F58C}"/>
              </a:ext>
            </a:extLst>
          </p:cNvPr>
          <p:cNvSpPr txBox="1"/>
          <p:nvPr/>
        </p:nvSpPr>
        <p:spPr>
          <a:xfrm>
            <a:off x="2715565" y="3667121"/>
            <a:ext cx="2513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nagypapa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53D90EE2-888C-4662-B9D0-261451E1FC50}"/>
              </a:ext>
            </a:extLst>
          </p:cNvPr>
          <p:cNvSpPr txBox="1"/>
          <p:nvPr/>
        </p:nvSpPr>
        <p:spPr>
          <a:xfrm>
            <a:off x="2734951" y="4431563"/>
            <a:ext cx="1495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anyu</a:t>
            </a:r>
          </a:p>
        </p:txBody>
      </p:sp>
      <p:sp>
        <p:nvSpPr>
          <p:cNvPr id="22" name="Szövegdoboz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7E29F83-2529-43AF-A417-7DDE96A0B4B2}"/>
              </a:ext>
            </a:extLst>
          </p:cNvPr>
          <p:cNvSpPr txBox="1"/>
          <p:nvPr/>
        </p:nvSpPr>
        <p:spPr>
          <a:xfrm>
            <a:off x="71622" y="299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Írd le EGYMÁS ALÁ  a szavakat!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xmlns="" id="{DDA05E3A-AF38-4C31-ABC2-D911BF79C595}"/>
              </a:ext>
            </a:extLst>
          </p:cNvPr>
          <p:cNvSpPr txBox="1"/>
          <p:nvPr/>
        </p:nvSpPr>
        <p:spPr>
          <a:xfrm>
            <a:off x="5700546" y="926207"/>
            <a:ext cx="108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START</a:t>
            </a:r>
          </a:p>
        </p:txBody>
      </p:sp>
      <p:sp>
        <p:nvSpPr>
          <p:cNvPr id="24" name="Szövegdoboz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740B3BC-F034-4AD9-84D8-FD28FB90690A}"/>
              </a:ext>
            </a:extLst>
          </p:cNvPr>
          <p:cNvSpPr txBox="1"/>
          <p:nvPr/>
        </p:nvSpPr>
        <p:spPr>
          <a:xfrm>
            <a:off x="5722003" y="954469"/>
            <a:ext cx="89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VÉGE</a:t>
            </a:r>
          </a:p>
        </p:txBody>
      </p:sp>
    </p:spTree>
    <p:extLst>
      <p:ext uri="{BB962C8B-B14F-4D97-AF65-F5344CB8AC3E}">
        <p14:creationId xmlns:p14="http://schemas.microsoft.com/office/powerpoint/2010/main" xmlns="" val="40634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9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" grpId="0" animBg="1"/>
      <p:bldP spid="4" grpId="1" animBg="1"/>
      <p:bldP spid="6" grpId="0"/>
      <p:bldP spid="6" grpId="1"/>
      <p:bldP spid="7" grpId="0"/>
      <p:bldP spid="7" grpId="1"/>
      <p:bldP spid="8" grpId="0" animBg="1"/>
      <p:bldP spid="8" grpId="1" animBg="1"/>
      <p:bldP spid="2" grpId="0"/>
      <p:bldP spid="2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30" grpId="0"/>
      <p:bldP spid="30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59A69B9-9B36-4119-94E7-8207E7580129}"/>
              </a:ext>
            </a:extLst>
          </p:cNvPr>
          <p:cNvSpPr txBox="1"/>
          <p:nvPr/>
        </p:nvSpPr>
        <p:spPr>
          <a:xfrm>
            <a:off x="1632336" y="718628"/>
            <a:ext cx="293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nagymama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34B4A70-1120-4F04-A767-FDD96B65EE53}"/>
              </a:ext>
            </a:extLst>
          </p:cNvPr>
          <p:cNvSpPr txBox="1"/>
          <p:nvPr/>
        </p:nvSpPr>
        <p:spPr>
          <a:xfrm>
            <a:off x="1614145" y="1439125"/>
            <a:ext cx="1874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Micike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799E658-6673-4A9F-A5BA-8FD0001B6B84}"/>
              </a:ext>
            </a:extLst>
          </p:cNvPr>
          <p:cNvSpPr txBox="1"/>
          <p:nvPr/>
        </p:nvSpPr>
        <p:spPr>
          <a:xfrm>
            <a:off x="1632336" y="2121191"/>
            <a:ext cx="1243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apu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FB3AD176-AACC-4666-9B67-2D6EAE6CAB6D}"/>
              </a:ext>
            </a:extLst>
          </p:cNvPr>
          <p:cNvSpPr txBox="1"/>
          <p:nvPr/>
        </p:nvSpPr>
        <p:spPr>
          <a:xfrm>
            <a:off x="1614145" y="2841688"/>
            <a:ext cx="140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Vera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5E222C9F-2282-4F0C-B723-9AA85C504B56}"/>
              </a:ext>
            </a:extLst>
          </p:cNvPr>
          <p:cNvSpPr txBox="1"/>
          <p:nvPr/>
        </p:nvSpPr>
        <p:spPr>
          <a:xfrm>
            <a:off x="1614145" y="3523754"/>
            <a:ext cx="293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nagypapa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72F62B53-0792-4EF4-98E0-666E6D62A59D}"/>
              </a:ext>
            </a:extLst>
          </p:cNvPr>
          <p:cNvSpPr txBox="1"/>
          <p:nvPr/>
        </p:nvSpPr>
        <p:spPr>
          <a:xfrm>
            <a:off x="1632336" y="4244251"/>
            <a:ext cx="1495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anyu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778F6639-FEB9-42F0-995C-21E72CFDD7ED}"/>
              </a:ext>
            </a:extLst>
          </p:cNvPr>
          <p:cNvSpPr txBox="1"/>
          <p:nvPr/>
        </p:nvSpPr>
        <p:spPr>
          <a:xfrm>
            <a:off x="7109717" y="4244251"/>
            <a:ext cx="1401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eszik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16BE4092-D870-42EC-9C74-6A5105F1A33E}"/>
              </a:ext>
            </a:extLst>
          </p:cNvPr>
          <p:cNvSpPr txBox="1"/>
          <p:nvPr/>
        </p:nvSpPr>
        <p:spPr>
          <a:xfrm>
            <a:off x="7109717" y="4928993"/>
            <a:ext cx="361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villanyt szerel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497B4530-AE81-4520-8E2F-D1A6B9434575}"/>
              </a:ext>
            </a:extLst>
          </p:cNvPr>
          <p:cNvSpPr txBox="1"/>
          <p:nvPr/>
        </p:nvSpPr>
        <p:spPr>
          <a:xfrm>
            <a:off x="7109717" y="5638544"/>
            <a:ext cx="3024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vacsorát főz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6815713C-D304-45C4-B446-688D1F620E12}"/>
              </a:ext>
            </a:extLst>
          </p:cNvPr>
          <p:cNvSpPr txBox="1"/>
          <p:nvPr/>
        </p:nvSpPr>
        <p:spPr>
          <a:xfrm>
            <a:off x="7109717" y="3579340"/>
            <a:ext cx="140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tanul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304C1AD-3F74-4856-A57C-94ED7D3BD251}"/>
              </a:ext>
            </a:extLst>
          </p:cNvPr>
          <p:cNvSpPr txBox="1"/>
          <p:nvPr/>
        </p:nvSpPr>
        <p:spPr>
          <a:xfrm>
            <a:off x="7109717" y="2210707"/>
            <a:ext cx="361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virágot locsol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D9FC5487-B6C0-4360-A219-86A0AE983B60}"/>
              </a:ext>
            </a:extLst>
          </p:cNvPr>
          <p:cNvSpPr txBox="1"/>
          <p:nvPr/>
        </p:nvSpPr>
        <p:spPr>
          <a:xfrm>
            <a:off x="7109717" y="2882194"/>
            <a:ext cx="3221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Micikét eteti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25C3D562-BD8D-443D-A205-D04DC900B630}"/>
              </a:ext>
            </a:extLst>
          </p:cNvPr>
          <p:cNvSpPr txBox="1"/>
          <p:nvPr/>
        </p:nvSpPr>
        <p:spPr>
          <a:xfrm>
            <a:off x="0" y="-7930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Ki miért nem ér rá?</a:t>
            </a:r>
          </a:p>
        </p:txBody>
      </p:sp>
    </p:spTree>
    <p:extLst>
      <p:ext uri="{BB962C8B-B14F-4D97-AF65-F5344CB8AC3E}">
        <p14:creationId xmlns:p14="http://schemas.microsoft.com/office/powerpoint/2010/main" xmlns="" val="34262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22278 -0.7189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31094 -0.412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36354 -0.4108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5625 0.1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4244 0.1986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4961 -0.1122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820410"/>
            <a:ext cx="9144000" cy="1352192"/>
          </a:xfrm>
        </p:spPr>
        <p:txBody>
          <a:bodyPr>
            <a:normAutofit fontScale="90000"/>
          </a:bodyPr>
          <a:lstStyle/>
          <a:p>
            <a:r>
              <a:rPr lang="hu-HU" sz="9600" b="1" dirty="0">
                <a:solidFill>
                  <a:schemeClr val="accent6">
                    <a:lumMod val="50000"/>
                  </a:schemeClr>
                </a:solidFill>
                <a:latin typeface="elsos vonalas" panose="030B04020602050B0404" pitchFamily="66" charset="0"/>
              </a:rPr>
              <a:t>Mint a villám</a:t>
            </a:r>
          </a:p>
        </p:txBody>
      </p:sp>
      <p:sp>
        <p:nvSpPr>
          <p:cNvPr id="4" name="Villám 3"/>
          <p:cNvSpPr/>
          <p:nvPr/>
        </p:nvSpPr>
        <p:spPr>
          <a:xfrm>
            <a:off x="3389917" y="2362408"/>
            <a:ext cx="1891862" cy="2217682"/>
          </a:xfrm>
          <a:prstGeom prst="lightningBolt">
            <a:avLst/>
          </a:prstGeom>
          <a:solidFill>
            <a:srgbClr val="92D05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Villám 4"/>
          <p:cNvSpPr/>
          <p:nvPr/>
        </p:nvSpPr>
        <p:spPr>
          <a:xfrm rot="4255358">
            <a:off x="6507183" y="2362408"/>
            <a:ext cx="1891862" cy="2217682"/>
          </a:xfrm>
          <a:prstGeom prst="lightningBolt">
            <a:avLst/>
          </a:prstGeom>
          <a:solidFill>
            <a:srgbClr val="92D05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0864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98383C83-6EC2-4D3C-82DB-CF3BAB92CA5E}"/>
              </a:ext>
            </a:extLst>
          </p:cNvPr>
          <p:cNvSpPr txBox="1"/>
          <p:nvPr/>
        </p:nvSpPr>
        <p:spPr>
          <a:xfrm>
            <a:off x="0" y="-7930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Válogasd szét a szavakat!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548D6C42-9461-4629-9E9C-8D2E84BB938D}"/>
              </a:ext>
            </a:extLst>
          </p:cNvPr>
          <p:cNvSpPr txBox="1"/>
          <p:nvPr/>
        </p:nvSpPr>
        <p:spPr>
          <a:xfrm>
            <a:off x="5087664" y="2648673"/>
            <a:ext cx="201667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maci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D36285B3-F019-4D27-ABB6-3512D1DA27B5}"/>
              </a:ext>
            </a:extLst>
          </p:cNvPr>
          <p:cNvSpPr txBox="1"/>
          <p:nvPr/>
        </p:nvSpPr>
        <p:spPr>
          <a:xfrm>
            <a:off x="5113594" y="2648673"/>
            <a:ext cx="201667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vonat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6FBFF413-45BA-4EA7-9EBD-944845F61C2D}"/>
              </a:ext>
            </a:extLst>
          </p:cNvPr>
          <p:cNvSpPr txBox="1"/>
          <p:nvPr/>
        </p:nvSpPr>
        <p:spPr>
          <a:xfrm>
            <a:off x="5113594" y="2648673"/>
            <a:ext cx="201667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kártya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36EFE7DF-5022-45C7-A787-8D8A9554D429}"/>
              </a:ext>
            </a:extLst>
          </p:cNvPr>
          <p:cNvSpPr txBox="1"/>
          <p:nvPr/>
        </p:nvSpPr>
        <p:spPr>
          <a:xfrm>
            <a:off x="5087663" y="2648673"/>
            <a:ext cx="201667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labda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9B97A73-92AB-4049-AB9F-5D7F6E0C206B}"/>
              </a:ext>
            </a:extLst>
          </p:cNvPr>
          <p:cNvSpPr txBox="1"/>
          <p:nvPr/>
        </p:nvSpPr>
        <p:spPr>
          <a:xfrm>
            <a:off x="5139524" y="2648673"/>
            <a:ext cx="201667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kocka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8BF5F096-D348-43C0-A943-FE077CE87768}"/>
              </a:ext>
            </a:extLst>
          </p:cNvPr>
          <p:cNvSpPr txBox="1"/>
          <p:nvPr/>
        </p:nvSpPr>
        <p:spPr>
          <a:xfrm>
            <a:off x="4925600" y="2650162"/>
            <a:ext cx="23407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kisautó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521EDEDD-13D4-4C2C-B49A-C5E276C91B14}"/>
              </a:ext>
            </a:extLst>
          </p:cNvPr>
          <p:cNvSpPr txBox="1"/>
          <p:nvPr/>
        </p:nvSpPr>
        <p:spPr>
          <a:xfrm>
            <a:off x="4658533" y="2647184"/>
            <a:ext cx="29786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bújócska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DBBB159D-FEA9-4CD3-8EB6-A62071163AE5}"/>
              </a:ext>
            </a:extLst>
          </p:cNvPr>
          <p:cNvSpPr txBox="1"/>
          <p:nvPr/>
        </p:nvSpPr>
        <p:spPr>
          <a:xfrm>
            <a:off x="4658533" y="2644206"/>
            <a:ext cx="29786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gombfoci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BA974AF1-74BB-49D1-8F32-1BF19CE99776}"/>
              </a:ext>
            </a:extLst>
          </p:cNvPr>
          <p:cNvSpPr txBox="1"/>
          <p:nvPr/>
        </p:nvSpPr>
        <p:spPr>
          <a:xfrm>
            <a:off x="4310007" y="2644206"/>
            <a:ext cx="36238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számítógép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29FAE007-31A9-440C-9B57-5A4B669FD114}"/>
              </a:ext>
            </a:extLst>
          </p:cNvPr>
          <p:cNvSpPr txBox="1"/>
          <p:nvPr/>
        </p:nvSpPr>
        <p:spPr>
          <a:xfrm>
            <a:off x="7130265" y="752037"/>
            <a:ext cx="23407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valakivel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D05EB0F3-48BA-4B61-B2B7-46273E26A25E}"/>
              </a:ext>
            </a:extLst>
          </p:cNvPr>
          <p:cNvSpPr txBox="1"/>
          <p:nvPr/>
        </p:nvSpPr>
        <p:spPr>
          <a:xfrm>
            <a:off x="2720939" y="752037"/>
            <a:ext cx="20154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egyedül</a:t>
            </a:r>
          </a:p>
        </p:txBody>
      </p:sp>
    </p:spTree>
    <p:extLst>
      <p:ext uri="{BB962C8B-B14F-4D97-AF65-F5344CB8AC3E}">
        <p14:creationId xmlns:p14="http://schemas.microsoft.com/office/powerpoint/2010/main" xmlns="" val="29589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98383C83-6EC2-4D3C-82DB-CF3BAB92CA5E}"/>
              </a:ext>
            </a:extLst>
          </p:cNvPr>
          <p:cNvSpPr txBox="1"/>
          <p:nvPr/>
        </p:nvSpPr>
        <p:spPr>
          <a:xfrm>
            <a:off x="0" y="-7930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Válogasd szét a szavakat!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585B5F78-4264-49FD-A7A9-675CFB7C02BB}"/>
              </a:ext>
            </a:extLst>
          </p:cNvPr>
          <p:cNvSpPr txBox="1"/>
          <p:nvPr/>
        </p:nvSpPr>
        <p:spPr>
          <a:xfrm>
            <a:off x="7130265" y="752037"/>
            <a:ext cx="23407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valakivel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548D6C42-9461-4629-9E9C-8D2E84BB938D}"/>
              </a:ext>
            </a:extLst>
          </p:cNvPr>
          <p:cNvSpPr txBox="1"/>
          <p:nvPr/>
        </p:nvSpPr>
        <p:spPr>
          <a:xfrm>
            <a:off x="4815514" y="2648673"/>
            <a:ext cx="20166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maci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D36285B3-F019-4D27-ABB6-3512D1DA27B5}"/>
              </a:ext>
            </a:extLst>
          </p:cNvPr>
          <p:cNvSpPr txBox="1"/>
          <p:nvPr/>
        </p:nvSpPr>
        <p:spPr>
          <a:xfrm>
            <a:off x="4841444" y="2648673"/>
            <a:ext cx="20166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vonat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6FBFF413-45BA-4EA7-9EBD-944845F61C2D}"/>
              </a:ext>
            </a:extLst>
          </p:cNvPr>
          <p:cNvSpPr txBox="1"/>
          <p:nvPr/>
        </p:nvSpPr>
        <p:spPr>
          <a:xfrm>
            <a:off x="4841444" y="2648673"/>
            <a:ext cx="20166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kártya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36EFE7DF-5022-45C7-A787-8D8A9554D429}"/>
              </a:ext>
            </a:extLst>
          </p:cNvPr>
          <p:cNvSpPr txBox="1"/>
          <p:nvPr/>
        </p:nvSpPr>
        <p:spPr>
          <a:xfrm>
            <a:off x="4815513" y="2648673"/>
            <a:ext cx="20166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labda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9B97A73-92AB-4049-AB9F-5D7F6E0C206B}"/>
              </a:ext>
            </a:extLst>
          </p:cNvPr>
          <p:cNvSpPr txBox="1"/>
          <p:nvPr/>
        </p:nvSpPr>
        <p:spPr>
          <a:xfrm>
            <a:off x="4867374" y="2648673"/>
            <a:ext cx="20166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kocka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8BF5F096-D348-43C0-A943-FE077CE87768}"/>
              </a:ext>
            </a:extLst>
          </p:cNvPr>
          <p:cNvSpPr txBox="1"/>
          <p:nvPr/>
        </p:nvSpPr>
        <p:spPr>
          <a:xfrm>
            <a:off x="4653450" y="2650162"/>
            <a:ext cx="23407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kisautó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521EDEDD-13D4-4C2C-B49A-C5E276C91B14}"/>
              </a:ext>
            </a:extLst>
          </p:cNvPr>
          <p:cNvSpPr txBox="1"/>
          <p:nvPr/>
        </p:nvSpPr>
        <p:spPr>
          <a:xfrm>
            <a:off x="4386383" y="2647184"/>
            <a:ext cx="29786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bújócska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DBBB159D-FEA9-4CD3-8EB6-A62071163AE5}"/>
              </a:ext>
            </a:extLst>
          </p:cNvPr>
          <p:cNvSpPr txBox="1"/>
          <p:nvPr/>
        </p:nvSpPr>
        <p:spPr>
          <a:xfrm>
            <a:off x="4386383" y="2644206"/>
            <a:ext cx="29786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gombfoci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BA974AF1-74BB-49D1-8F32-1BF19CE99776}"/>
              </a:ext>
            </a:extLst>
          </p:cNvPr>
          <p:cNvSpPr txBox="1"/>
          <p:nvPr/>
        </p:nvSpPr>
        <p:spPr>
          <a:xfrm>
            <a:off x="3918111" y="2644206"/>
            <a:ext cx="36238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számítógép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297331F9-2F78-46D6-BBE0-1B60CA78DA23}"/>
              </a:ext>
            </a:extLst>
          </p:cNvPr>
          <p:cNvSpPr txBox="1"/>
          <p:nvPr/>
        </p:nvSpPr>
        <p:spPr>
          <a:xfrm>
            <a:off x="2720939" y="752037"/>
            <a:ext cx="20154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egyedül</a:t>
            </a:r>
          </a:p>
        </p:txBody>
      </p:sp>
    </p:spTree>
    <p:extLst>
      <p:ext uri="{BB962C8B-B14F-4D97-AF65-F5344CB8AC3E}">
        <p14:creationId xmlns:p14="http://schemas.microsoft.com/office/powerpoint/2010/main" xmlns="" val="21758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8567 -0.1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18073 -0.0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19909 -0.18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19532 -0.074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372 0.02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6536 0.127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22305 0.027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2787 0.132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25886 0.239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257</Words>
  <Application>Microsoft Office PowerPoint</Application>
  <PresentationFormat>Egyéni</PresentationFormat>
  <Paragraphs>78</Paragraphs>
  <Slides>10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Mint a villám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Erzsi Erdei-Nagy</dc:creator>
  <cp:lastModifiedBy>user</cp:lastModifiedBy>
  <cp:revision>24</cp:revision>
  <dcterms:created xsi:type="dcterms:W3CDTF">2021-02-19T16:22:08Z</dcterms:created>
  <dcterms:modified xsi:type="dcterms:W3CDTF">2022-08-22T23:25:34Z</dcterms:modified>
</cp:coreProperties>
</file>