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3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soport 3"/>
          <p:cNvGrpSpPr/>
          <p:nvPr/>
        </p:nvGrpSpPr>
        <p:grpSpPr>
          <a:xfrm rot="248467">
            <a:off x="167673" y="2575408"/>
            <a:ext cx="3516640" cy="2424835"/>
            <a:chOff x="-10068" y="2615721"/>
            <a:chExt cx="5488038" cy="2838132"/>
          </a:xfrm>
        </p:grpSpPr>
        <p:sp>
          <p:nvSpPr>
            <p:cNvPr id="5" name="Szabadkézi sokszög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" name="Szabadkézi sokszög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" name="Szabadkézi sokszög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" name="Szabadkézi sokszög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9" name="Szabadkézi sokszög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" name="Szabadkézi sokszög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" name="Szabadkézi sokszög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" name="Szabadkézi sokszög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" name="Szabadkézi sokszög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" name="Szabadkézi sokszög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" name="Szabadkézi sokszög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" name="Szabadkézi sokszög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" name="Szabadkézi sokszög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8" name="Szabadkézi sokszög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9" name="Szabadkézi sokszög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0" name="Szabadkézi sokszög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1" name="Szabadkézi sokszög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2" name="Szabadkézi sokszög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3" name="Szabadkézi sokszög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4" name="Szabadkézi sokszög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5" name="Szabadkézi sokszög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6" name="Szabadkézi sokszög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7" name="Szabadkézi sokszög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8" name="Szabadkézi sokszög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9" name="Szabadkézi sokszög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0" name="Szabadkézi sokszög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1" name="Szabadkézi sokszög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2" name="Szabadkézi sokszög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3" name="Szabadkézi sokszög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4" name="Szabadkézi sokszög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5" name="Szabadkézi sokszög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6" name="Szabadkézi sokszög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7" name="Szabadkézi sokszög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8" name="Szabadkézi sokszög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9" name="Szabadkézi sokszög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40" name="Csoport 39"/>
          <p:cNvGrpSpPr/>
          <p:nvPr/>
        </p:nvGrpSpPr>
        <p:grpSpPr>
          <a:xfrm rot="18988672">
            <a:off x="51418" y="189622"/>
            <a:ext cx="387923" cy="587584"/>
            <a:chOff x="11036616" y="1071278"/>
            <a:chExt cx="1030189" cy="1170315"/>
          </a:xfrm>
        </p:grpSpPr>
        <p:sp>
          <p:nvSpPr>
            <p:cNvPr id="41" name="Szabadkézi sokszög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2" name="Szabadkézi sokszög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3" name="Szabadkézi sokszög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4" name="Szabadkézi sokszög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5" name="Szabadkézi sokszög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6" name="Szabadkézi sokszög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7" name="Szabadkézi sokszög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8" name="Szabadkézi sokszög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sp>
        <p:nvSpPr>
          <p:cNvPr id="49" name="Szabadkézi sokszög 500"/>
          <p:cNvSpPr>
            <a:spLocks/>
          </p:cNvSpPr>
          <p:nvPr/>
        </p:nvSpPr>
        <p:spPr bwMode="auto">
          <a:xfrm>
            <a:off x="2463242" y="4664179"/>
            <a:ext cx="6677183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grpSp>
        <p:nvGrpSpPr>
          <p:cNvPr id="50" name="Csoport 49"/>
          <p:cNvGrpSpPr/>
          <p:nvPr/>
        </p:nvGrpSpPr>
        <p:grpSpPr>
          <a:xfrm>
            <a:off x="8575623" y="6542"/>
            <a:ext cx="509347" cy="712528"/>
            <a:chOff x="11231706" y="127529"/>
            <a:chExt cx="679129" cy="712528"/>
          </a:xfrm>
        </p:grpSpPr>
        <p:sp>
          <p:nvSpPr>
            <p:cNvPr id="51" name="Szabadkézi sokszög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2" name="Szabadkézi sokszög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3" name="Szabadkézi sokszög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4" name="Szabadkézi sokszög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5" name="Szabadkézi sokszög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6" name="Szabadkézi sokszög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7" name="Szabadkézi sokszög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8" name="Szabadkézi sokszög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sp>
        <p:nvSpPr>
          <p:cNvPr id="59" name="Szabadkézi sokszög 413"/>
          <p:cNvSpPr>
            <a:spLocks/>
          </p:cNvSpPr>
          <p:nvPr/>
        </p:nvSpPr>
        <p:spPr bwMode="auto">
          <a:xfrm>
            <a:off x="-17524" y="3007512"/>
            <a:ext cx="9141714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60" name="Szabadkézi sokszög 414"/>
          <p:cNvSpPr>
            <a:spLocks/>
          </p:cNvSpPr>
          <p:nvPr/>
        </p:nvSpPr>
        <p:spPr bwMode="auto">
          <a:xfrm>
            <a:off x="-17524" y="3324747"/>
            <a:ext cx="9141714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grpSp>
        <p:nvGrpSpPr>
          <p:cNvPr id="61" name="Csoport 5"/>
          <p:cNvGrpSpPr>
            <a:grpSpLocks noChangeAspect="1"/>
          </p:cNvGrpSpPr>
          <p:nvPr/>
        </p:nvGrpSpPr>
        <p:grpSpPr bwMode="auto">
          <a:xfrm>
            <a:off x="-1140" y="854146"/>
            <a:ext cx="1411106" cy="2341763"/>
            <a:chOff x="3000" y="1116"/>
            <a:chExt cx="1680" cy="2091"/>
          </a:xfrm>
        </p:grpSpPr>
        <p:sp>
          <p:nvSpPr>
            <p:cNvPr id="62" name="Szabadkézi sokszög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3" name="Szabadkézi sokszög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4" name="Szabadkézi sokszög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5" name="Szabadkézi sokszög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6" name="Szabadkézi sokszög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7" name="Szabadkézi sokszög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8" name="Szabadkézi sokszög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9" name="Szabadkézi sokszög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0" name="Szabadkézi sokszög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1" name="Szabadkézi sokszög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2" name="Szabadkézi sokszög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3" name="Szabadkézi sokszög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4" name="Szabadkézi sokszög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5" name="Szabadkézi sokszög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6" name="Szabadkézi sokszög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7" name="Szabadkézi sokszög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8" name="Szabadkézi sokszög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9" name="Szabadkézi sokszög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0" name="Szabadkézi sokszög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81" name="Csoport 33"/>
          <p:cNvGrpSpPr>
            <a:grpSpLocks noChangeAspect="1"/>
          </p:cNvGrpSpPr>
          <p:nvPr/>
        </p:nvGrpSpPr>
        <p:grpSpPr bwMode="auto">
          <a:xfrm>
            <a:off x="1286241" y="4544219"/>
            <a:ext cx="1404951" cy="2324202"/>
            <a:chOff x="3359" y="1523"/>
            <a:chExt cx="943" cy="1170"/>
          </a:xfrm>
        </p:grpSpPr>
        <p:sp>
          <p:nvSpPr>
            <p:cNvPr id="82" name="Szabadkézi sokszög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3" name="Szabadkézi sokszög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4" name="Szabadkézi sokszög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5" name="Szabadkézi sokszög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6" name="Szabadkézi sokszög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87" name="Csoport 43"/>
          <p:cNvGrpSpPr>
            <a:grpSpLocks noChangeAspect="1"/>
          </p:cNvGrpSpPr>
          <p:nvPr/>
        </p:nvGrpSpPr>
        <p:grpSpPr bwMode="auto">
          <a:xfrm>
            <a:off x="876300" y="5011047"/>
            <a:ext cx="1122760" cy="1857375"/>
            <a:chOff x="3367" y="1523"/>
            <a:chExt cx="943" cy="1170"/>
          </a:xfrm>
        </p:grpSpPr>
        <p:sp>
          <p:nvSpPr>
            <p:cNvPr id="88" name="Szabadkézi sokszög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9" name="Szabadkézi sokszög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90" name="Szabadkézi sokszög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91" name="Szabadkézi sokszög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92" name="Szabadkézi sokszög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93" name="Szabadkézi sokszög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94" name="Csoport 93"/>
          <p:cNvGrpSpPr/>
          <p:nvPr/>
        </p:nvGrpSpPr>
        <p:grpSpPr>
          <a:xfrm>
            <a:off x="-16478" y="4350236"/>
            <a:ext cx="1272587" cy="2518186"/>
            <a:chOff x="-3496" y="4350236"/>
            <a:chExt cx="1696783" cy="2518186"/>
          </a:xfrm>
        </p:grpSpPr>
        <p:sp>
          <p:nvSpPr>
            <p:cNvPr id="95" name="Szabadkézi sokszög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96" name="Szabadkézi sokszög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97" name="Szabadkézi sokszög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98" name="Szabadkézi sokszög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99" name="Csoport 43"/>
          <p:cNvGrpSpPr>
            <a:grpSpLocks noChangeAspect="1"/>
          </p:cNvGrpSpPr>
          <p:nvPr/>
        </p:nvGrpSpPr>
        <p:grpSpPr bwMode="auto">
          <a:xfrm>
            <a:off x="2183502" y="4572471"/>
            <a:ext cx="1387874" cy="2295951"/>
            <a:chOff x="3367" y="1523"/>
            <a:chExt cx="943" cy="1170"/>
          </a:xfrm>
        </p:grpSpPr>
        <p:sp>
          <p:nvSpPr>
            <p:cNvPr id="100" name="Szabadkézi sokszög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1" name="Szabadkézi sokszög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2" name="Szabadkézi sokszög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3" name="Szabadkézi sokszög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4" name="Szabadkézi sokszög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5" name="Szabadkézi sokszög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106" name="Csoport 105"/>
          <p:cNvGrpSpPr/>
          <p:nvPr/>
        </p:nvGrpSpPr>
        <p:grpSpPr>
          <a:xfrm rot="1576354">
            <a:off x="8344344" y="2895976"/>
            <a:ext cx="772642" cy="1170315"/>
            <a:chOff x="11036616" y="1071278"/>
            <a:chExt cx="1030189" cy="1170315"/>
          </a:xfrm>
        </p:grpSpPr>
        <p:sp>
          <p:nvSpPr>
            <p:cNvPr id="107" name="Szabadkézi sokszög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8" name="Szabadkézi sokszög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9" name="Szabadkézi sokszög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0" name="Szabadkézi sokszög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1" name="Szabadkézi sokszög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2" name="Szabadkézi sokszög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3" name="Szabadkézi sokszög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4" name="Szabadkézi sokszög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sp>
        <p:nvSpPr>
          <p:cNvPr id="115" name="Szabadkézi sokszög 8"/>
          <p:cNvSpPr>
            <a:spLocks/>
          </p:cNvSpPr>
          <p:nvPr/>
        </p:nvSpPr>
        <p:spPr bwMode="auto">
          <a:xfrm>
            <a:off x="3031996" y="5351894"/>
            <a:ext cx="261938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116" name="Szabadkézi sokszög 115"/>
          <p:cNvSpPr/>
          <p:nvPr/>
        </p:nvSpPr>
        <p:spPr>
          <a:xfrm>
            <a:off x="-21175" y="3533670"/>
            <a:ext cx="9104588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dirty="0"/>
          </a:p>
        </p:txBody>
      </p:sp>
      <p:grpSp>
        <p:nvGrpSpPr>
          <p:cNvPr id="117" name="Csoport 116"/>
          <p:cNvGrpSpPr/>
          <p:nvPr/>
        </p:nvGrpSpPr>
        <p:grpSpPr>
          <a:xfrm rot="198573">
            <a:off x="899456" y="2684219"/>
            <a:ext cx="1616019" cy="1686565"/>
            <a:chOff x="1175948" y="2708421"/>
            <a:chExt cx="2159248" cy="1690131"/>
          </a:xfrm>
        </p:grpSpPr>
        <p:sp>
          <p:nvSpPr>
            <p:cNvPr id="118" name="Szabadkézi sokszög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9" name="Szabadkézi sokszög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0" name="Szabadkézi sokszög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1" name="Szabadkézi sokszög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2" name="Szabadkézi sokszög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3" name="Szabadkézi sokszög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4" name="Szabadkézi sokszög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5" name="Szabadkézi sokszög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6" name="Szabadkézi sokszög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7" name="Szabadkézi sokszög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8" name="Szabadkézi sokszög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9" name="Szabadkézi sokszög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0" name="Szabadkézi sokszög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1" name="Szabadkézi sokszög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2" name="Szabadkézi sokszög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3" name="Szabadkézi sokszög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4" name="Szabadkézi sokszög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5" name="Szabadkézi sokszög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6" name="Szabadkézi sokszög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7" name="Szabadkézi sokszög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8" name="Szabadkézi sokszög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9" name="Szabadkézi sokszög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0" name="Szabadkézi sokszög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1" name="Szabadkézi sokszög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2" name="Szabadkézi sokszög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3" name="Szabadkézi sokszög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4" name="Szabadkézi sokszög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5" name="Szabadkézi sokszög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146" name="Csoport 5"/>
          <p:cNvGrpSpPr>
            <a:grpSpLocks noChangeAspect="1"/>
          </p:cNvGrpSpPr>
          <p:nvPr/>
        </p:nvGrpSpPr>
        <p:grpSpPr bwMode="auto">
          <a:xfrm>
            <a:off x="6875516" y="4138361"/>
            <a:ext cx="2267293" cy="2719639"/>
            <a:chOff x="2887" y="1286"/>
            <a:chExt cx="1903" cy="1712"/>
          </a:xfrm>
        </p:grpSpPr>
        <p:sp>
          <p:nvSpPr>
            <p:cNvPr id="147" name="Szabadkézi sokszög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8" name="Szabadkézi sokszög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9" name="Szabadkézi sokszög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0" name="Szabadkézi sokszög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1" name="Szabadkézi sokszög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2" name="Szabadkézi sokszög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3" name="Szabadkézi sokszög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4" name="Szabadkézi sokszög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5" name="Szabadkézi sokszög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6" name="Szabadkézi sokszög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7" name="Szabadkézi sokszög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8" name="Szabadkézi sokszög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9" name="Szabadkézi sokszög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0" name="Szabadkézi sokszög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1" name="Szabadkézi sokszög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2" name="Szabadkézi sokszög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3" name="Szabadkézi sokszög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4" name="Szabadkézi sokszög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5" name="Szabadkézi sokszög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6" name="Szabadkézi sokszög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7" name="Szabadkézi sokszög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8" name="Szabadkézi sokszög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9" name="Szabadkézi sokszög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0" name="Szabadkézi sokszög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171" name="Csoport 64"/>
          <p:cNvGrpSpPr>
            <a:grpSpLocks noChangeAspect="1"/>
          </p:cNvGrpSpPr>
          <p:nvPr/>
        </p:nvGrpSpPr>
        <p:grpSpPr bwMode="auto">
          <a:xfrm rot="12827499" flipH="1">
            <a:off x="8520313" y="2338535"/>
            <a:ext cx="362814" cy="536662"/>
            <a:chOff x="2052" y="995"/>
            <a:chExt cx="768" cy="852"/>
          </a:xfrm>
        </p:grpSpPr>
        <p:sp>
          <p:nvSpPr>
            <p:cNvPr id="172" name="Szabadkézi sokszög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3" name="Szabadkézi sokszög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4" name="Szabadkézi sokszög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5" name="Szabadkézi sokszög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6" name="Szabadkézi sokszög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7" name="Szabadkézi sokszög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8" name="Szabadkézi sokszög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9" name="Szabadkézi sokszög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010966" y="165020"/>
            <a:ext cx="7020314" cy="2263258"/>
          </a:xfrm>
        </p:spPr>
        <p:txBody>
          <a:bodyPr rtlCol="0" anchor="b">
            <a:normAutofit/>
          </a:bodyPr>
          <a:lstStyle>
            <a:lvl1pPr algn="ctr" rtl="0">
              <a:defRPr sz="6600"/>
            </a:lvl1pPr>
          </a:lstStyle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927497" y="2476917"/>
            <a:ext cx="5187252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382882087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0FE7B7-92FB-4F39-A4EB-CB8DBA968EAE}" type="datetimeFigureOut">
              <a:rPr lang="hu-HU" smtClean="0"/>
              <a:pPr/>
              <a:t>2020.02.29.</a:t>
            </a:fld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65F38FD-DEB3-4C8B-97A1-1A1D5D2332B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38572201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43675" y="592667"/>
            <a:ext cx="1971675" cy="5579533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28650" y="592667"/>
            <a:ext cx="5800725" cy="5579533"/>
          </a:xfrm>
        </p:spPr>
        <p:txBody>
          <a:bodyPr vert="eaVert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0FE7B7-92FB-4F39-A4EB-CB8DBA968EAE}" type="datetimeFigureOut">
              <a:rPr lang="hu-HU" smtClean="0"/>
              <a:pPr/>
              <a:t>2020.02.29.</a:t>
            </a:fld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65F38FD-DEB3-4C8B-97A1-1A1D5D2332B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5155822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0FE7B7-92FB-4F39-A4EB-CB8DBA968EAE}" type="datetimeFigureOut">
              <a:rPr lang="hu-HU" smtClean="0"/>
              <a:pPr/>
              <a:t>2020.02.29.</a:t>
            </a:fld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65F38FD-DEB3-4C8B-97A1-1A1D5D2332B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59342245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43000" y="1485900"/>
            <a:ext cx="6858001" cy="2933700"/>
          </a:xfrm>
        </p:spPr>
        <p:txBody>
          <a:bodyPr rtlCol="0" anchor="b">
            <a:normAutofit/>
          </a:bodyPr>
          <a:lstStyle>
            <a:lvl1pPr algn="l" rtl="0">
              <a:defRPr sz="5200" b="0"/>
            </a:lvl1pPr>
          </a:lstStyle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141810" y="4454034"/>
            <a:ext cx="6858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0FE7B7-92FB-4F39-A4EB-CB8DBA968EAE}" type="datetimeFigureOut">
              <a:rPr lang="hu-HU" smtClean="0"/>
              <a:pPr/>
              <a:t>2020.02.29.</a:t>
            </a:fld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65F38FD-DEB3-4C8B-97A1-1A1D5D2332B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15843784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ét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146429" y="1485900"/>
            <a:ext cx="336042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32877" y="1485900"/>
            <a:ext cx="336042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0FE7B7-92FB-4F39-A4EB-CB8DBA968EAE}" type="datetimeFigureOut">
              <a:rPr lang="hu-HU" smtClean="0"/>
              <a:pPr/>
              <a:t>2020.02.29.</a:t>
            </a:fld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65F38FD-DEB3-4C8B-97A1-1A1D5D2332B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9252113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ím 9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146429" y="1376018"/>
            <a:ext cx="336042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146429" y="2144114"/>
            <a:ext cx="336042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32877" y="1376018"/>
            <a:ext cx="336042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32877" y="2144114"/>
            <a:ext cx="336042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0FE7B7-92FB-4F39-A4EB-CB8DBA968EAE}" type="datetimeFigureOut">
              <a:rPr lang="hu-HU" smtClean="0"/>
              <a:pPr/>
              <a:t>2020.02.29.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65F38FD-DEB3-4C8B-97A1-1A1D5D2332B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03700590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abadkézi sokszög 92"/>
          <p:cNvSpPr>
            <a:spLocks/>
          </p:cNvSpPr>
          <p:nvPr/>
        </p:nvSpPr>
        <p:spPr bwMode="auto">
          <a:xfrm>
            <a:off x="6482633" y="3888585"/>
            <a:ext cx="159761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7" name="Szabadkézi sokszög 50"/>
          <p:cNvSpPr>
            <a:spLocks/>
          </p:cNvSpPr>
          <p:nvPr/>
        </p:nvSpPr>
        <p:spPr bwMode="auto">
          <a:xfrm>
            <a:off x="5085159" y="4191000"/>
            <a:ext cx="405747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8" name="Szabadkézi sokszög 51"/>
          <p:cNvSpPr>
            <a:spLocks/>
          </p:cNvSpPr>
          <p:nvPr/>
        </p:nvSpPr>
        <p:spPr bwMode="auto">
          <a:xfrm>
            <a:off x="-94" y="4572001"/>
            <a:ext cx="8561457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grpSp>
        <p:nvGrpSpPr>
          <p:cNvPr id="9" name="Csoport 69"/>
          <p:cNvGrpSpPr>
            <a:grpSpLocks noChangeAspect="1"/>
          </p:cNvGrpSpPr>
          <p:nvPr/>
        </p:nvGrpSpPr>
        <p:grpSpPr bwMode="auto">
          <a:xfrm flipH="1">
            <a:off x="7299178" y="958654"/>
            <a:ext cx="1050614" cy="4001744"/>
            <a:chOff x="3220" y="236"/>
            <a:chExt cx="1347" cy="3848"/>
          </a:xfrm>
        </p:grpSpPr>
        <p:sp>
          <p:nvSpPr>
            <p:cNvPr id="10" name="Szabadkézi sokszög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" name="Szabadkézi sokszög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" name="Szabadkézi sokszög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" name="Szabadkézi sokszög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" name="Szabadkézi sokszög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" name="Szabadkézi sokszög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" name="Szabadkézi sokszög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" name="Szabadkézi sokszög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8" name="Szabadkézi sokszög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9" name="Szabadkézi sokszög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0" name="Szabadkézi sokszög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1" name="Szabadkézi sokszög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2" name="Szabadkézi sokszög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3" name="Szabadkézi sokszög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4" name="Szabadkézi sokszög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5" name="Szabadkézi sokszög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6" name="Szabadkézi sokszög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7" name="Szabadkézi sokszög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8" name="Szabadkézi sokszög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9" name="Szabadkézi sokszög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0" name="Szabadkézi sokszög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1" name="Szabadkézi sokszög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2" name="Szabadkézi sokszög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3" name="Szabadkézi sokszög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4" name="Szabadkézi sokszög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5" name="Szabadkézi sokszög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6" name="Szabadkézi sokszög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7" name="Szabadkézi sokszög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8" name="Szabadkézi sokszög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9" name="Szabadkézi sokszög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0" name="Szabadkézi sokszög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1" name="Szabadkézi sokszög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2" name="Szabadkézi sokszög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3" name="Szabadkézi sokszög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4" name="Szabadkézi sokszög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5" name="Szabadkézi sokszög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6" name="Szabadkézi sokszög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7" name="Szabadkézi sokszög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8" name="Szabadkézi sokszög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9" name="Szabadkézi sokszög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0" name="Szabadkézi sokszög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1" name="Szabadkézi sokszög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2" name="Szabadkézi sokszög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3" name="Szabadkézi sokszög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4" name="Szabadkézi sokszög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5" name="Szabadkézi sokszög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6" name="Szabadkézi sokszög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7" name="Szabadkézi sokszög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8" name="Szabadkézi sokszög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9" name="Szabadkézi sokszög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0" name="Szabadkézi sokszög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1" name="Szabadkézi sokszög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2" name="Szabadkézi sokszög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3" name="Szabadkézi sokszög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4" name="Szabadkézi sokszög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5" name="Szabadkézi sokszög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6" name="Szabadkézi sokszög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7" name="Szabadkézi sokszög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8" name="Szabadkézi sokszög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9" name="Szabadkézi sokszög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0" name="Szabadkézi sokszög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1" name="Szabadkézi sokszög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2" name="Szabadkézi sokszög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3" name="Szabadkézi sokszög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4" name="Szabadkézi sokszög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5" name="Szabadkézi sokszög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6" name="Szabadkézi sokszög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7" name="Szabadkézi sokszög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8" name="Szabadkézi sokszög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79" name="Szabadkézi sokszög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0" name="Szabadkézi sokszög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1" name="Szabadkézi sokszög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2" name="Szabadkézi sokszög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3" name="Szabadkézi sokszög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4" name="Szabadkézi sokszög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5" name="Szabadkézi sokszög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6" name="Szabadkézi sokszög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7" name="Szabadkézi sokszög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8" name="Szabadkézi sokszög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89" name="Szabadkézi sokszög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90" name="Szabadkézi sokszög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91" name="Szabadkézi sokszög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92" name="Szabadkézi sokszög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93" name="Csoport 69"/>
          <p:cNvGrpSpPr>
            <a:grpSpLocks noChangeAspect="1"/>
          </p:cNvGrpSpPr>
          <p:nvPr/>
        </p:nvGrpSpPr>
        <p:grpSpPr bwMode="auto">
          <a:xfrm>
            <a:off x="8171259" y="1248597"/>
            <a:ext cx="941097" cy="3346122"/>
            <a:chOff x="3124" y="236"/>
            <a:chExt cx="1443" cy="3848"/>
          </a:xfrm>
        </p:grpSpPr>
        <p:sp>
          <p:nvSpPr>
            <p:cNvPr id="94" name="Szabadkézi sokszög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95" name="Szabadkézi sokszög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96" name="Szabadkézi sokszög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97" name="Szabadkézi sokszög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98" name="Szabadkézi sokszög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99" name="Szabadkézi sokszög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0" name="Szabadkézi sokszög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1" name="Szabadkézi sokszög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2" name="Szabadkézi sokszög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3" name="Szabadkézi sokszög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4" name="Szabadkézi sokszög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5" name="Szabadkézi sokszög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6" name="Szabadkézi sokszög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7" name="Szabadkézi sokszög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8" name="Szabadkézi sokszög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09" name="Szabadkézi sokszög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0" name="Szabadkézi sokszög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1" name="Szabadkézi sokszög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2" name="Szabadkézi sokszög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3" name="Szabadkézi sokszög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4" name="Szabadkézi sokszög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5" name="Szabadkézi sokszög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6" name="Szabadkézi sokszög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7" name="Szabadkézi sokszög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8" name="Szabadkézi sokszög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19" name="Szabadkézi sokszög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0" name="Szabadkézi sokszög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1" name="Szabadkézi sokszög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2" name="Szabadkézi sokszög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3" name="Szabadkézi sokszög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4" name="Szabadkézi sokszög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5" name="Szabadkézi sokszög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6" name="Szabadkézi sokszög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7" name="Szabadkézi sokszög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8" name="Szabadkézi sokszög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9" name="Szabadkézi sokszög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0" name="Szabadkézi sokszög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1" name="Szabadkézi sokszög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2" name="Szabadkézi sokszög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3" name="Szabadkézi sokszög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4" name="Szabadkézi sokszög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5" name="Szabadkézi sokszög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6" name="Szabadkézi sokszög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7" name="Szabadkézi sokszög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8" name="Szabadkézi sokszög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9" name="Szabadkézi sokszög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0" name="Szabadkézi sokszög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1" name="Szabadkézi sokszög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2" name="Szabadkézi sokszög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3" name="Szabadkézi sokszög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4" name="Szabadkézi sokszög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5" name="Szabadkézi sokszög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6" name="Szabadkézi sokszög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7" name="Szabadkézi sokszög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8" name="Szabadkézi sokszög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9" name="Szabadkézi sokszög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0" name="Szabadkézi sokszög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1" name="Szabadkézi sokszög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2" name="Szabadkézi sokszög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3" name="Szabadkézi sokszög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4" name="Szabadkézi sokszög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5" name="Szabadkézi sokszög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6" name="Szabadkézi sokszög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7" name="Szabadkézi sokszög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8" name="Szabadkézi sokszög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9" name="Szabadkézi sokszög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0" name="Szabadkézi sokszög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1" name="Szabadkézi sokszög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2" name="Szabadkézi sokszög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3" name="Szabadkézi sokszög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4" name="Szabadkézi sokszög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5" name="Szabadkézi sokszög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6" name="Szabadkézi sokszög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7" name="Szabadkézi sokszög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8" name="Szabadkézi sokszög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9" name="Szabadkézi sokszög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0" name="Szabadkézi sokszög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1" name="Szabadkézi sokszög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2" name="Szabadkézi sokszög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3" name="Szabadkézi sokszög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4" name="Szabadkézi sokszög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5" name="Szabadkézi sokszög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6" name="Szabadkézi sokszög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177" name="Csoport 69"/>
          <p:cNvGrpSpPr>
            <a:grpSpLocks noChangeAspect="1"/>
          </p:cNvGrpSpPr>
          <p:nvPr/>
        </p:nvGrpSpPr>
        <p:grpSpPr bwMode="auto">
          <a:xfrm>
            <a:off x="6815590" y="2736977"/>
            <a:ext cx="679655" cy="2416549"/>
            <a:chOff x="3124" y="236"/>
            <a:chExt cx="1443" cy="3848"/>
          </a:xfrm>
        </p:grpSpPr>
        <p:sp>
          <p:nvSpPr>
            <p:cNvPr id="178" name="Szabadkézi sokszög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9" name="Szabadkézi sokszög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80" name="Szabadkézi sokszög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81" name="Szabadkézi sokszög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82" name="Szabadkézi sokszög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83" name="Szabadkézi sokszög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84" name="Szabadkézi sokszög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85" name="Szabadkézi sokszög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86" name="Szabadkézi sokszög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87" name="Szabadkézi sokszög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88" name="Szabadkézi sokszög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89" name="Szabadkézi sokszög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90" name="Szabadkézi sokszög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91" name="Szabadkézi sokszög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92" name="Szabadkézi sokszög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93" name="Szabadkézi sokszög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94" name="Szabadkézi sokszög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95" name="Szabadkézi sokszög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96" name="Szabadkézi sokszög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97" name="Szabadkézi sokszög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98" name="Szabadkézi sokszög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99" name="Szabadkézi sokszög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00" name="Szabadkézi sokszög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01" name="Szabadkézi sokszög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02" name="Szabadkézi sokszög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03" name="Szabadkézi sokszög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04" name="Szabadkézi sokszög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05" name="Szabadkézi sokszög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06" name="Szabadkézi sokszög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07" name="Szabadkézi sokszög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08" name="Szabadkézi sokszög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09" name="Szabadkézi sokszög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10" name="Szabadkézi sokszög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11" name="Szabadkézi sokszög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12" name="Szabadkézi sokszög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13" name="Szabadkézi sokszög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14" name="Szabadkézi sokszög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15" name="Szabadkézi sokszög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16" name="Szabadkézi sokszög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17" name="Szabadkézi sokszög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18" name="Szabadkézi sokszög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19" name="Szabadkézi sokszög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20" name="Szabadkézi sokszög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21" name="Szabadkézi sokszög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22" name="Szabadkézi sokszög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23" name="Szabadkézi sokszög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24" name="Szabadkézi sokszög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25" name="Szabadkézi sokszög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26" name="Szabadkézi sokszög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27" name="Szabadkézi sokszög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28" name="Szabadkézi sokszög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29" name="Szabadkézi sokszög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30" name="Szabadkézi sokszög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31" name="Szabadkézi sokszög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32" name="Szabadkézi sokszög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33" name="Szabadkézi sokszög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34" name="Szabadkézi sokszög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35" name="Szabadkézi sokszög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36" name="Szabadkézi sokszög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37" name="Szabadkézi sokszög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38" name="Szabadkézi sokszög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39" name="Szabadkézi sokszög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40" name="Szabadkézi sokszög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41" name="Szabadkézi sokszög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42" name="Szabadkézi sokszög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43" name="Szabadkézi sokszög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44" name="Szabadkézi sokszög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45" name="Szabadkézi sokszög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46" name="Szabadkézi sokszög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47" name="Szabadkézi sokszög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48" name="Szabadkézi sokszög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49" name="Szabadkézi sokszög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50" name="Szabadkézi sokszög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51" name="Szabadkézi sokszög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52" name="Szabadkézi sokszög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53" name="Szabadkézi sokszög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54" name="Szabadkézi sokszög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55" name="Szabadkézi sokszög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56" name="Szabadkézi sokszög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57" name="Szabadkézi sokszög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58" name="Szabadkézi sokszög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59" name="Szabadkézi sokszög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260" name="Csoport 50"/>
          <p:cNvGrpSpPr>
            <a:grpSpLocks noChangeAspect="1"/>
          </p:cNvGrpSpPr>
          <p:nvPr/>
        </p:nvGrpSpPr>
        <p:grpSpPr bwMode="auto">
          <a:xfrm>
            <a:off x="7885509" y="2438401"/>
            <a:ext cx="1113762" cy="2195929"/>
            <a:chOff x="3369" y="1563"/>
            <a:chExt cx="940" cy="1390"/>
          </a:xfrm>
        </p:grpSpPr>
        <p:sp>
          <p:nvSpPr>
            <p:cNvPr id="261" name="Szabadkézi sokszög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62" name="Szabadkézi sokszög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63" name="Szabadkézi sokszög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64" name="Szabadkézi sokszög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65" name="Szabadkézi sokszög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66" name="Szabadkézi sokszög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67" name="Szabadkézi sokszög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68" name="Szabadkézi sokszög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69" name="Szabadkézi sokszög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70" name="Szabadkézi sokszög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71" name="Szabadkézi sokszög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72" name="Szabadkézi sokszög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73" name="Szabadkézi sokszög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Szabadkézi sokszög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75" name="Szabadkézi sokszög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76" name="Szabadkézi sokszög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77" name="Szabadkézi sokszög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Szabadkézi sokszög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79" name="Szabadkézi sokszög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80" name="Szabadkézi sokszög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81" name="Szabadkézi sokszög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82" name="Szabadkézi sokszög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83" name="Szabadkézi sokszög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84" name="Szabadkézi sokszög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Szabadkézi sokszög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Szabadkézi sokszög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87" name="Szabadkézi sokszög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88" name="Szabadkézi sokszög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289" name="Csoport 5"/>
          <p:cNvGrpSpPr>
            <a:grpSpLocks noChangeAspect="1"/>
          </p:cNvGrpSpPr>
          <p:nvPr/>
        </p:nvGrpSpPr>
        <p:grpSpPr bwMode="auto">
          <a:xfrm>
            <a:off x="5991045" y="2988646"/>
            <a:ext cx="1829681" cy="3074765"/>
            <a:chOff x="2968" y="1107"/>
            <a:chExt cx="1736" cy="2188"/>
          </a:xfrm>
        </p:grpSpPr>
        <p:sp>
          <p:nvSpPr>
            <p:cNvPr id="290" name="Szabadkézi sokszög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91" name="Ellipszis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92" name="Szabadkézi sokszög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93" name="Szabadkézi sokszög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94" name="Szabadkézi sokszög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95" name="Szabadkézi sokszög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96" name="Szabadkézi sokszög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97" name="Szabadkézi sokszög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98" name="Szabadkézi sokszög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99" name="Szabadkézi sokszög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00" name="Szabadkézi sokszög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01" name="Szabadkézi sokszög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02" name="Szabadkézi sokszög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03" name="Szabadkézi sokszög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04" name="Szabadkézi sokszög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05" name="Szabadkézi sokszög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06" name="Szabadkézi sokszög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07" name="Szabadkézi sokszög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08" name="Szabadkézi sokszög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09" name="Szabadkézi sokszög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sp>
        <p:nvSpPr>
          <p:cNvPr id="310" name="Szabadkézi sokszög 52"/>
          <p:cNvSpPr>
            <a:spLocks/>
          </p:cNvSpPr>
          <p:nvPr/>
        </p:nvSpPr>
        <p:spPr bwMode="auto">
          <a:xfrm>
            <a:off x="1" y="5181601"/>
            <a:ext cx="8372756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grpSp>
        <p:nvGrpSpPr>
          <p:cNvPr id="311" name="Csoport 29"/>
          <p:cNvGrpSpPr>
            <a:grpSpLocks noChangeAspect="1"/>
          </p:cNvGrpSpPr>
          <p:nvPr/>
        </p:nvGrpSpPr>
        <p:grpSpPr bwMode="auto">
          <a:xfrm flipH="1">
            <a:off x="6893653" y="4800600"/>
            <a:ext cx="2249156" cy="2083312"/>
            <a:chOff x="2481" y="1188"/>
            <a:chExt cx="2735" cy="1900"/>
          </a:xfrm>
        </p:grpSpPr>
        <p:sp>
          <p:nvSpPr>
            <p:cNvPr id="312" name="Szabadkézi sokszög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13" name="Szabadkézi sokszög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14" name="Szabadkézi sokszög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15" name="Szabadkézi sokszög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16" name="Szabadkézi sokszög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17" name="Szabadkézi sokszög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18" name="Szabadkézi sokszög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19" name="Szabadkézi sokszög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20" name="Szabadkézi sokszög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21" name="Szabadkézi sokszög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22" name="Szabadkézi sokszög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23" name="Szabadkézi sokszög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24" name="Szabadkézi sokszög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25" name="Szabadkézi sokszög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26" name="Szabadkézi sokszög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27" name="Szabadkézi sokszög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28" name="Szabadkézi sokszög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29" name="Szabadkézi sokszög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30" name="Szabadkézi sokszög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31" name="Szabadkézi sokszög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32" name="Szabadkézi sokszög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33" name="Szabadkézi sokszög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34" name="Szabadkézi sokszög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35" name="Szabadkézi sokszög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36" name="Szabadkézi sokszög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37" name="Szabadkézi sokszög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38" name="Szabadkézi sokszög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39" name="Szabadkézi sokszög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40" name="Szabadkézi sokszög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41" name="Szabadkézi sokszög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42" name="Szabadkézi sokszög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43" name="Szabadkézi sokszög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44" name="Szabadkézi sokszög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45" name="Szabadkézi sokszög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46" name="Szabadkézi sokszög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47" name="Szabadkézi sokszög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348" name="Csoport 347"/>
          <p:cNvGrpSpPr/>
          <p:nvPr/>
        </p:nvGrpSpPr>
        <p:grpSpPr>
          <a:xfrm>
            <a:off x="-1191" y="3799402"/>
            <a:ext cx="3289808" cy="3084511"/>
            <a:chOff x="-1588" y="4419600"/>
            <a:chExt cx="3504440" cy="2464312"/>
          </a:xfrm>
        </p:grpSpPr>
        <p:grpSp>
          <p:nvGrpSpPr>
            <p:cNvPr id="349" name="Csoport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Szabadkézi sokszög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76" name="Szabadkézi sokszög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77" name="Szabadkézi sokszög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78" name="Szabadkézi sokszög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79" name="Szabadkézi sokszög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80" name="Szabadkézi sokszög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81" name="Szabadkézi sokszög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82" name="Szabadkézi sokszög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83" name="Szabadkézi sokszög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84" name="Szabadkézi sokszög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85" name="Szabadkézi sokszög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86" name="Szabadkézi sokszög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87" name="Szabadkézi sokszög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88" name="Szabadkézi sokszög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89" name="Szabadkézi sokszög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90" name="Szabadkézi sokszög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91" name="Szabadkézi sokszög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92" name="Szabadkézi sokszög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93" name="Szabadkézi sokszög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94" name="Szabadkézi sokszög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95" name="Szabadkézi sokszög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96" name="Szabadkézi sokszög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97" name="Szabadkézi sokszög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98" name="Szabadkézi sokszög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99" name="Szabadkézi sokszög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00" name="Szabadkézi sokszög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01" name="Szabadkézi sokszög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02" name="Szabadkézi sokszög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03" name="Szabadkézi sokszög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04" name="Szabadkézi sokszög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05" name="Szabadkézi sokszög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06" name="Szabadkézi sokszög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07" name="Szabadkézi sokszög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08" name="Szabadkézi sokszög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09" name="Szabadkézi sokszög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10" name="Szabadkézi sokszög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11" name="Szabadkézi sokszög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12" name="Szabadkézi sokszög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13" name="Szabadkézi sokszög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14" name="Szabadkézi sokszög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15" name="Szabadkézi sokszög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16" name="Szabadkézi sokszög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17" name="Szabadkézi sokszög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18" name="Szabadkézi sokszög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19" name="Szabadkézi sokszög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20" name="Szabadkézi sokszög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421" name="Szabadkézi sokszög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</p:grpSp>
        <p:grpSp>
          <p:nvGrpSpPr>
            <p:cNvPr id="350" name="Csoport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Szabadkézi sokszög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67" name="Szabadkézi sokszög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68" name="Szabadkézi sokszög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69" name="Szabadkézi sokszög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70" name="Szabadkézi sokszög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71" name="Szabadkézi sokszög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72" name="Szabadkézi sokszög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73" name="Szabadkézi sokszög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74" name="Szabadkézi sokszög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</p:grpSp>
        <p:grpSp>
          <p:nvGrpSpPr>
            <p:cNvPr id="351" name="Csoport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Szabadkézi sokszög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60" name="Szabadkézi sokszög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61" name="Szabadkézi sokszög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62" name="Szabadkézi sokszög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63" name="Szabadkézi sokszög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64" name="Szabadkézi sokszög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65" name="Szabadkézi sokszög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</p:grpSp>
        <p:grpSp>
          <p:nvGrpSpPr>
            <p:cNvPr id="352" name="Csoport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Szabadkézi sokszög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54" name="Szabadkézi sokszög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55" name="Szabadkézi sokszög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56" name="Szabadkézi sokszög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57" name="Szabadkézi sokszög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  <p:sp>
            <p:nvSpPr>
              <p:cNvPr id="358" name="Szabadkézi sokszög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dirty="0"/>
              </a:p>
            </p:txBody>
          </p:sp>
        </p:grpSp>
      </p:grpSp>
      <p:grpSp>
        <p:nvGrpSpPr>
          <p:cNvPr id="422" name="Csoport 52"/>
          <p:cNvGrpSpPr>
            <a:grpSpLocks noChangeAspect="1"/>
          </p:cNvGrpSpPr>
          <p:nvPr/>
        </p:nvGrpSpPr>
        <p:grpSpPr bwMode="auto">
          <a:xfrm rot="19948164">
            <a:off x="276934" y="506292"/>
            <a:ext cx="669674" cy="1021771"/>
            <a:chOff x="4634" y="754"/>
            <a:chExt cx="1164" cy="1332"/>
          </a:xfrm>
        </p:grpSpPr>
        <p:sp>
          <p:nvSpPr>
            <p:cNvPr id="423" name="Szabadkézi sokszög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24" name="Szabadkézi sokszög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25" name="Szabadkézi sokszög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26" name="Szabadkézi sokszög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27" name="Szabadkézi sokszög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28" name="Szabadkézi sokszög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29" name="Szabadkézi sokszög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30" name="Szabadkézi sokszög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431" name="Csoport 52"/>
          <p:cNvGrpSpPr>
            <a:grpSpLocks noChangeAspect="1"/>
          </p:cNvGrpSpPr>
          <p:nvPr/>
        </p:nvGrpSpPr>
        <p:grpSpPr bwMode="auto">
          <a:xfrm rot="5825446">
            <a:off x="8675798" y="452755"/>
            <a:ext cx="408172" cy="350313"/>
            <a:chOff x="4634" y="754"/>
            <a:chExt cx="1164" cy="1332"/>
          </a:xfrm>
        </p:grpSpPr>
        <p:sp>
          <p:nvSpPr>
            <p:cNvPr id="432" name="Szabadkézi sokszög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33" name="Szabadkézi sokszög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34" name="Szabadkézi sokszög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35" name="Szabadkézi sokszög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36" name="Szabadkézi sokszög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37" name="Szabadkézi sokszög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38" name="Szabadkézi sokszög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39" name="Szabadkézi sokszög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440" name="Csoport 66"/>
          <p:cNvGrpSpPr>
            <a:grpSpLocks noChangeAspect="1"/>
          </p:cNvGrpSpPr>
          <p:nvPr/>
        </p:nvGrpSpPr>
        <p:grpSpPr bwMode="auto">
          <a:xfrm>
            <a:off x="17578" y="3048994"/>
            <a:ext cx="291131" cy="364678"/>
            <a:chOff x="3636" y="1964"/>
            <a:chExt cx="413" cy="388"/>
          </a:xfrm>
        </p:grpSpPr>
        <p:sp>
          <p:nvSpPr>
            <p:cNvPr id="441" name="Szabadkézi sokszög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42" name="Szabadkézi sokszög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43" name="Szabadkézi sokszög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44" name="Szabadkézi sokszög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45" name="Szabadkézi sokszög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46" name="Szabadkézi sokszög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47" name="Szabadkézi sokszög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48" name="Szabadkézi sokszög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6178" y="828877"/>
            <a:ext cx="4543914" cy="3507549"/>
          </a:xfrm>
        </p:spPr>
        <p:txBody>
          <a:bodyPr rtlCol="0" anchor="ctr">
            <a:normAutofit/>
          </a:bodyPr>
          <a:lstStyle>
            <a:lvl1pPr algn="ctr" rtl="0">
              <a:defRPr sz="6000"/>
            </a:lvl1pPr>
          </a:lstStyle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0FE7B7-92FB-4F39-A4EB-CB8DBA968EAE}" type="datetimeFigureOut">
              <a:rPr lang="hu-HU" smtClean="0"/>
              <a:pPr/>
              <a:t>2020.02.29.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65F38FD-DEB3-4C8B-97A1-1A1D5D2332B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84201103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0FE7B7-92FB-4F39-A4EB-CB8DBA968EAE}" type="datetimeFigureOut">
              <a:rPr lang="hu-HU" smtClean="0"/>
              <a:pPr/>
              <a:t>2020.02.29.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65F38FD-DEB3-4C8B-97A1-1A1D5D2332B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5900396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2960" y="1188720"/>
            <a:ext cx="2331720" cy="2286000"/>
          </a:xfrm>
        </p:spPr>
        <p:txBody>
          <a:bodyPr rtlCol="0" anchor="b">
            <a:normAutofit/>
          </a:bodyPr>
          <a:lstStyle>
            <a:lvl1pPr rtl="0">
              <a:defRPr sz="3400" b="0"/>
            </a:lvl1pPr>
          </a:lstStyle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22960" y="3474720"/>
            <a:ext cx="233172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360420" y="457200"/>
            <a:ext cx="500634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0FE7B7-92FB-4F39-A4EB-CB8DBA968EAE}" type="datetimeFigureOut">
              <a:rPr lang="hu-HU" smtClean="0"/>
              <a:pPr/>
              <a:t>2020.02.29.</a:t>
            </a:fld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65F38FD-DEB3-4C8B-97A1-1A1D5D2332B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35946658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2960" y="1188720"/>
            <a:ext cx="2331720" cy="2286000"/>
          </a:xfrm>
        </p:spPr>
        <p:txBody>
          <a:bodyPr rtlCol="0" anchor="b">
            <a:normAutofit/>
          </a:bodyPr>
          <a:lstStyle>
            <a:lvl1pPr rtl="0">
              <a:defRPr sz="3400" b="0"/>
            </a:lvl1pPr>
          </a:lstStyle>
          <a:p>
            <a:pPr rtl="0"/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22960" y="3474720"/>
            <a:ext cx="233172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Kép helyőrzője 2" descr="Üres helyőrző kép hozzáadásához. Kattintson a helyőrzőre, és jelölje ki a hozzáadni kívánt képet."/>
          <p:cNvSpPr>
            <a:spLocks noGrp="1"/>
          </p:cNvSpPr>
          <p:nvPr>
            <p:ph type="pic" idx="1"/>
          </p:nvPr>
        </p:nvSpPr>
        <p:spPr>
          <a:xfrm>
            <a:off x="3360420" y="457200"/>
            <a:ext cx="500634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u-HU" smtClean="0"/>
              <a:t>Kép beszúrásához kattintson az ikonra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0FE7B7-92FB-4F39-A4EB-CB8DBA968EAE}" type="datetimeFigureOut">
              <a:rPr lang="hu-HU" smtClean="0"/>
              <a:pPr/>
              <a:t>2020.02.29.</a:t>
            </a:fld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465F38FD-DEB3-4C8B-97A1-1A1D5D2332B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71734621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50"/>
          <p:cNvSpPr>
            <a:spLocks/>
          </p:cNvSpPr>
          <p:nvPr/>
        </p:nvSpPr>
        <p:spPr bwMode="auto">
          <a:xfrm>
            <a:off x="6571059" y="5521528"/>
            <a:ext cx="257157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8" name="Szabadkézi sokszög 51"/>
          <p:cNvSpPr>
            <a:spLocks/>
          </p:cNvSpPr>
          <p:nvPr/>
        </p:nvSpPr>
        <p:spPr bwMode="auto">
          <a:xfrm>
            <a:off x="1" y="5652179"/>
            <a:ext cx="8561363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sp>
        <p:nvSpPr>
          <p:cNvPr id="9" name="Szabadkézi sokszög 51"/>
          <p:cNvSpPr>
            <a:spLocks/>
          </p:cNvSpPr>
          <p:nvPr/>
        </p:nvSpPr>
        <p:spPr bwMode="auto">
          <a:xfrm>
            <a:off x="-10311" y="5865036"/>
            <a:ext cx="8561363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dirty="0"/>
          </a:p>
        </p:txBody>
      </p:sp>
      <p:grpSp>
        <p:nvGrpSpPr>
          <p:cNvPr id="10" name="Csoport 66"/>
          <p:cNvGrpSpPr>
            <a:grpSpLocks noChangeAspect="1"/>
          </p:cNvGrpSpPr>
          <p:nvPr/>
        </p:nvGrpSpPr>
        <p:grpSpPr bwMode="auto">
          <a:xfrm>
            <a:off x="8735766" y="947577"/>
            <a:ext cx="319984" cy="400819"/>
            <a:chOff x="3636" y="1964"/>
            <a:chExt cx="413" cy="388"/>
          </a:xfrm>
        </p:grpSpPr>
        <p:sp>
          <p:nvSpPr>
            <p:cNvPr id="11" name="Szabadkézi sokszög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2" name="Szabadkézi sokszög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3" name="Szabadkézi sokszög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4" name="Szabadkézi sokszög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5" name="Szabadkézi sokszög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6" name="Szabadkézi sokszög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7" name="Szabadkézi sokszög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18" name="Szabadkézi sokszög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19" name="Csoport 18"/>
          <p:cNvGrpSpPr/>
          <p:nvPr/>
        </p:nvGrpSpPr>
        <p:grpSpPr>
          <a:xfrm>
            <a:off x="8481696" y="6212029"/>
            <a:ext cx="656603" cy="645972"/>
            <a:chOff x="7344986" y="5566058"/>
            <a:chExt cx="1750940" cy="1291943"/>
          </a:xfrm>
        </p:grpSpPr>
        <p:sp>
          <p:nvSpPr>
            <p:cNvPr id="20" name="Szabadkézi sokszög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1" name="Szabadkézi sokszög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2" name="Szabadkézi sokszög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3" name="Szabadkézi sokszög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4" name="Szabadkézi sokszög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5" name="Szabadkézi sokszög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26" name="Csoport 5"/>
          <p:cNvGrpSpPr>
            <a:grpSpLocks noChangeAspect="1"/>
          </p:cNvGrpSpPr>
          <p:nvPr/>
        </p:nvGrpSpPr>
        <p:grpSpPr bwMode="auto">
          <a:xfrm>
            <a:off x="1831" y="2873890"/>
            <a:ext cx="447921" cy="789302"/>
            <a:chOff x="2121" y="1060"/>
            <a:chExt cx="597" cy="789"/>
          </a:xfrm>
        </p:grpSpPr>
        <p:sp>
          <p:nvSpPr>
            <p:cNvPr id="27" name="Szabadkézi sokszög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8" name="Szabadkézi sokszög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29" name="Szabadkézi sokszög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0" name="Szabadkézi sokszög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1" name="Szabadkézi sokszög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2" name="Szabadkézi sokszög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3" name="Szabadkézi sokszög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34" name="Csoport 16"/>
          <p:cNvGrpSpPr>
            <a:grpSpLocks noChangeAspect="1"/>
          </p:cNvGrpSpPr>
          <p:nvPr/>
        </p:nvGrpSpPr>
        <p:grpSpPr bwMode="auto">
          <a:xfrm>
            <a:off x="104629" y="-13010"/>
            <a:ext cx="1037180" cy="804244"/>
            <a:chOff x="1922" y="1129"/>
            <a:chExt cx="987" cy="574"/>
          </a:xfrm>
        </p:grpSpPr>
        <p:sp>
          <p:nvSpPr>
            <p:cNvPr id="35" name="Szabadkézi sokszög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6" name="Szabadkézi sokszög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7" name="Szabadkézi sokszög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8" name="Szabadkézi sokszög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39" name="Szabadkézi sokszög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0" name="Szabadkézi sokszög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1" name="Szabadkézi sokszög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2" name="Szabadkézi sokszög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43" name="Csoport 28"/>
          <p:cNvGrpSpPr>
            <a:grpSpLocks noChangeAspect="1"/>
          </p:cNvGrpSpPr>
          <p:nvPr/>
        </p:nvGrpSpPr>
        <p:grpSpPr bwMode="auto">
          <a:xfrm>
            <a:off x="0" y="5007562"/>
            <a:ext cx="515890" cy="1147722"/>
            <a:chOff x="1901" y="2020"/>
            <a:chExt cx="1059" cy="1767"/>
          </a:xfrm>
        </p:grpSpPr>
        <p:sp>
          <p:nvSpPr>
            <p:cNvPr id="44" name="Szabadkézi sokszög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5" name="Szabadkézi sokszög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6" name="Szabadkézi sokszög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7" name="Szabadkézi sokszög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8" name="Szabadkézi sokszög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49" name="Szabadkézi sokszög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0" name="Szabadkézi sokszög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1" name="Szabadkézi sokszög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52" name="Csoport 52"/>
          <p:cNvGrpSpPr>
            <a:grpSpLocks noChangeAspect="1"/>
          </p:cNvGrpSpPr>
          <p:nvPr/>
        </p:nvGrpSpPr>
        <p:grpSpPr bwMode="auto">
          <a:xfrm rot="19948164">
            <a:off x="8357436" y="105148"/>
            <a:ext cx="506303" cy="772505"/>
            <a:chOff x="4634" y="754"/>
            <a:chExt cx="1164" cy="1332"/>
          </a:xfrm>
        </p:grpSpPr>
        <p:sp>
          <p:nvSpPr>
            <p:cNvPr id="53" name="Szabadkézi sokszög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4" name="Szabadkézi sokszög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5" name="Szabadkézi sokszög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6" name="Szabadkézi sokszög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7" name="Szabadkézi sokszög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8" name="Szabadkézi sokszög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59" name="Szabadkézi sokszög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0" name="Szabadkézi sokszög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grpSp>
        <p:nvGrpSpPr>
          <p:cNvPr id="61" name="Csoport 64"/>
          <p:cNvGrpSpPr>
            <a:grpSpLocks noChangeAspect="1"/>
          </p:cNvGrpSpPr>
          <p:nvPr/>
        </p:nvGrpSpPr>
        <p:grpSpPr bwMode="auto">
          <a:xfrm flipH="1">
            <a:off x="8086999" y="2958793"/>
            <a:ext cx="771182" cy="1140705"/>
            <a:chOff x="2052" y="995"/>
            <a:chExt cx="768" cy="852"/>
          </a:xfrm>
        </p:grpSpPr>
        <p:sp>
          <p:nvSpPr>
            <p:cNvPr id="62" name="Szabadkézi sokszög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3" name="Szabadkézi sokszög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4" name="Szabadkézi sokszög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5" name="Szabadkézi sokszög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6" name="Szabadkézi sokszög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7" name="Szabadkézi sokszög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8" name="Szabadkézi sokszög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  <p:sp>
          <p:nvSpPr>
            <p:cNvPr id="69" name="Szabadkézi sokszög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dirty="0"/>
            </a:p>
          </p:txBody>
        </p:sp>
      </p:grp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1143000" y="78910"/>
            <a:ext cx="6850298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146429" y="1485901"/>
            <a:ext cx="6851142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 rtl="0"/>
            <a:r>
              <a:rPr lang="hu-HU" dirty="0"/>
              <a:t>Második szint</a:t>
            </a:r>
          </a:p>
          <a:p>
            <a:pPr lvl="2" rtl="0"/>
            <a:r>
              <a:rPr lang="hu-HU" dirty="0"/>
              <a:t>Harmadik szint</a:t>
            </a:r>
          </a:p>
          <a:p>
            <a:pPr lvl="3" rtl="0"/>
            <a:r>
              <a:rPr lang="hu-HU" dirty="0"/>
              <a:t>Negyedik szint</a:t>
            </a:r>
          </a:p>
          <a:p>
            <a:pPr lvl="4" rtl="0"/>
            <a:r>
              <a:rPr lang="hu-HU" dirty="0"/>
              <a:t>Ötödik szint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baseline="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570FE7B7-92FB-4F39-A4EB-CB8DBA968EAE}" type="datetimeFigureOut">
              <a:rPr lang="hu-HU" smtClean="0"/>
              <a:pPr/>
              <a:t>2020.02.29.</a:t>
            </a:fld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465F38FD-DEB3-4C8B-97A1-1A1D5D2332B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fade/>
  </p:transition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pos="3840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3000372"/>
            <a:ext cx="7772400" cy="157163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         Kutya –macska        barátság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357422" y="5214950"/>
            <a:ext cx="5414978" cy="1143008"/>
          </a:xfrm>
        </p:spPr>
        <p:txBody>
          <a:bodyPr>
            <a:normAutofit fontScale="55000" lnSpcReduction="20000"/>
          </a:bodyPr>
          <a:lstStyle/>
          <a:p>
            <a:r>
              <a:rPr lang="hu-HU" dirty="0" smtClean="0"/>
              <a:t>Készítette :Balog </a:t>
            </a:r>
            <a:r>
              <a:rPr lang="hu-HU" dirty="0"/>
              <a:t>B</a:t>
            </a:r>
            <a:r>
              <a:rPr lang="hu-HU" dirty="0" smtClean="0"/>
              <a:t>eáta</a:t>
            </a:r>
          </a:p>
          <a:p>
            <a:r>
              <a:rPr lang="hu-HU" dirty="0" smtClean="0"/>
              <a:t>                         DRHE </a:t>
            </a:r>
            <a:r>
              <a:rPr lang="hu-HU" dirty="0" err="1" smtClean="0"/>
              <a:t>III.évf</a:t>
            </a:r>
            <a:r>
              <a:rPr lang="hu-HU" dirty="0" smtClean="0"/>
              <a:t>.</a:t>
            </a:r>
          </a:p>
          <a:p>
            <a:r>
              <a:rPr lang="hu-HU" dirty="0" smtClean="0"/>
              <a:t>                  </a:t>
            </a:r>
            <a:endParaRPr lang="hu-H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Légző gyakorlat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6429" y="1485901"/>
            <a:ext cx="6851142" cy="47291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3900" dirty="0" smtClean="0"/>
              <a:t>     Kert alatt a macska ,</a:t>
            </a:r>
          </a:p>
          <a:p>
            <a:pPr>
              <a:buNone/>
            </a:pPr>
            <a:r>
              <a:rPr lang="hu-HU" sz="3900" dirty="0"/>
              <a:t> </a:t>
            </a:r>
            <a:r>
              <a:rPr lang="hu-HU" sz="3900" dirty="0" smtClean="0"/>
              <a:t>    szemét pillogatja,</a:t>
            </a:r>
          </a:p>
          <a:p>
            <a:pPr>
              <a:buNone/>
            </a:pPr>
            <a:r>
              <a:rPr lang="hu-HU" sz="3900" dirty="0"/>
              <a:t> </a:t>
            </a:r>
            <a:r>
              <a:rPr lang="hu-HU" sz="3900" dirty="0" smtClean="0"/>
              <a:t>    elvesztette gombostűjét </a:t>
            </a:r>
          </a:p>
          <a:p>
            <a:pPr>
              <a:buNone/>
            </a:pPr>
            <a:r>
              <a:rPr lang="hu-HU" sz="3900" dirty="0"/>
              <a:t> </a:t>
            </a:r>
            <a:r>
              <a:rPr lang="hu-HU" sz="3900" dirty="0" smtClean="0"/>
              <a:t>    a kutyára fogta.</a:t>
            </a:r>
          </a:p>
          <a:p>
            <a:pPr>
              <a:buNone/>
            </a:pPr>
            <a:r>
              <a:rPr lang="hu-HU" sz="3900" dirty="0"/>
              <a:t> </a:t>
            </a:r>
            <a:r>
              <a:rPr lang="hu-HU" sz="3900" dirty="0" smtClean="0"/>
              <a:t>    </a:t>
            </a:r>
          </a:p>
          <a:p>
            <a:endParaRPr lang="hu-H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Hibajavító feladat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46429" y="1485901"/>
            <a:ext cx="6851142" cy="4657743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hu-HU" sz="3200" b="1" dirty="0" smtClean="0"/>
              <a:t>sütötte – főzte          </a:t>
            </a:r>
          </a:p>
          <a:p>
            <a:pPr>
              <a:buNone/>
            </a:pPr>
            <a:r>
              <a:rPr lang="hu-HU" sz="3200" dirty="0"/>
              <a:t> </a:t>
            </a:r>
            <a:r>
              <a:rPr lang="hu-HU" sz="3200" dirty="0" smtClean="0"/>
              <a:t>     sütötte – </a:t>
            </a:r>
            <a:r>
              <a:rPr lang="hu-HU" sz="3200" dirty="0" err="1" smtClean="0"/>
              <a:t>fözte</a:t>
            </a:r>
            <a:r>
              <a:rPr lang="hu-HU" sz="3200" dirty="0" smtClean="0"/>
              <a:t>      </a:t>
            </a:r>
          </a:p>
          <a:p>
            <a:pPr>
              <a:buNone/>
            </a:pPr>
            <a:r>
              <a:rPr lang="hu-HU" sz="3200" dirty="0"/>
              <a:t> </a:t>
            </a:r>
            <a:r>
              <a:rPr lang="hu-HU" sz="3200" dirty="0" smtClean="0"/>
              <a:t>     sütötte – főzte     </a:t>
            </a:r>
          </a:p>
          <a:p>
            <a:pPr>
              <a:buNone/>
            </a:pPr>
            <a:r>
              <a:rPr lang="hu-HU" sz="3200" dirty="0"/>
              <a:t> </a:t>
            </a:r>
            <a:r>
              <a:rPr lang="hu-HU" sz="3200" dirty="0" smtClean="0"/>
              <a:t>     </a:t>
            </a:r>
            <a:r>
              <a:rPr lang="hu-HU" sz="3200" dirty="0" err="1" smtClean="0"/>
              <a:t>sütöte</a:t>
            </a:r>
            <a:r>
              <a:rPr lang="hu-HU" sz="3200" dirty="0" smtClean="0"/>
              <a:t> – főzte       </a:t>
            </a:r>
            <a:endParaRPr lang="hu-HU" sz="3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u-HU" sz="3200" dirty="0"/>
              <a:t> </a:t>
            </a:r>
            <a:r>
              <a:rPr lang="hu-HU" sz="3200" dirty="0" smtClean="0"/>
              <a:t>     sütötte – </a:t>
            </a:r>
            <a:r>
              <a:rPr lang="hu-HU" sz="3200" dirty="0" err="1" smtClean="0"/>
              <a:t>főszte</a:t>
            </a:r>
            <a:r>
              <a:rPr lang="hu-HU" sz="3200" dirty="0" smtClean="0"/>
              <a:t>    </a:t>
            </a:r>
            <a:endParaRPr lang="hu-HU" sz="3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hu-HU" sz="3200" dirty="0" smtClean="0"/>
              <a:t>      sütötte – </a:t>
            </a:r>
            <a:r>
              <a:rPr lang="hu-HU" sz="3200" dirty="0" err="1" smtClean="0"/>
              <a:t>főtze</a:t>
            </a:r>
            <a:r>
              <a:rPr lang="hu-HU" sz="3200" dirty="0" smtClean="0"/>
              <a:t>      </a:t>
            </a:r>
            <a:endParaRPr lang="hu-HU" sz="3200" dirty="0">
              <a:solidFill>
                <a:srgbClr val="FF0000"/>
              </a:solidFill>
            </a:endParaRPr>
          </a:p>
        </p:txBody>
      </p:sp>
      <p:sp>
        <p:nvSpPr>
          <p:cNvPr id="4" name="Mosolygó arc 3"/>
          <p:cNvSpPr/>
          <p:nvPr/>
        </p:nvSpPr>
        <p:spPr>
          <a:xfrm>
            <a:off x="5214942" y="1428736"/>
            <a:ext cx="714380" cy="642942"/>
          </a:xfrm>
          <a:prstGeom prst="smileyF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Mosolygó arc 4"/>
          <p:cNvSpPr/>
          <p:nvPr/>
        </p:nvSpPr>
        <p:spPr>
          <a:xfrm>
            <a:off x="5286380" y="2857496"/>
            <a:ext cx="597585" cy="642942"/>
          </a:xfrm>
          <a:prstGeom prst="smileyF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4857752" y="2214554"/>
            <a:ext cx="2357454" cy="50006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rgbClr val="FF0000"/>
                </a:solidFill>
              </a:rPr>
              <a:t>IDŐTARTAM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4857752" y="3643314"/>
            <a:ext cx="2500330" cy="42862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rgbClr val="FF0000"/>
                </a:solidFill>
              </a:rPr>
              <a:t>BETŰKIHAGYÁS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4929190" y="4429132"/>
            <a:ext cx="2571768" cy="42862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rgbClr val="FF0000"/>
                </a:solidFill>
              </a:rPr>
              <a:t>BETŰTÉVESZTÉS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4929190" y="5214950"/>
            <a:ext cx="2786082" cy="42862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rgbClr val="FF0000"/>
                </a:solidFill>
              </a:rPr>
              <a:t>BETŰCSERE</a:t>
            </a:r>
            <a:endParaRPr lang="hu-H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Hangsúly gyakorlat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sz="3200" dirty="0" smtClean="0"/>
              <a:t>ízetlen galuska</a:t>
            </a:r>
          </a:p>
          <a:p>
            <a:r>
              <a:rPr lang="hu-HU" sz="3200" dirty="0" smtClean="0"/>
              <a:t>éhes macska</a:t>
            </a:r>
          </a:p>
          <a:p>
            <a:r>
              <a:rPr lang="hu-HU" sz="3200" dirty="0" smtClean="0"/>
              <a:t>tejfölös bajusz</a:t>
            </a:r>
          </a:p>
          <a:p>
            <a:r>
              <a:rPr lang="hu-HU" sz="3200" dirty="0" smtClean="0"/>
              <a:t>hazug macska</a:t>
            </a:r>
          </a:p>
          <a:p>
            <a:r>
              <a:rPr lang="hu-HU" sz="3200" dirty="0" smtClean="0"/>
              <a:t>mérges kutya</a:t>
            </a:r>
            <a:endParaRPr lang="hu-HU" sz="32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r>
              <a:rPr lang="hu-HU" b="1" dirty="0" smtClean="0"/>
              <a:t>Ismeretlen szavak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sz="2800" dirty="0" err="1" smtClean="0"/>
              <a:t>dörmicélt</a:t>
            </a:r>
            <a:r>
              <a:rPr lang="hu-HU" dirty="0" smtClean="0"/>
              <a:t> – 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sz="2800" dirty="0" smtClean="0"/>
              <a:t>Agár</a:t>
            </a:r>
            <a:r>
              <a:rPr lang="hu-HU" dirty="0" smtClean="0"/>
              <a:t>  - 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3286116" y="1928802"/>
            <a:ext cx="257176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tx1"/>
                </a:solidFill>
              </a:rPr>
              <a:t>dorombolt</a:t>
            </a:r>
            <a:endParaRPr lang="hu-HU" sz="3200" dirty="0">
              <a:solidFill>
                <a:schemeClr val="tx1"/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286116" y="3643314"/>
            <a:ext cx="257176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tx1"/>
                </a:solidFill>
              </a:rPr>
              <a:t> kutyafajta</a:t>
            </a:r>
            <a:endParaRPr lang="hu-H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Kutya-macska barátság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sz="3600" dirty="0" smtClean="0"/>
              <a:t>Helyszín</a:t>
            </a:r>
            <a:r>
              <a:rPr lang="hu-HU" dirty="0" smtClean="0"/>
              <a:t> :</a:t>
            </a:r>
          </a:p>
          <a:p>
            <a:endParaRPr lang="hu-HU" dirty="0" smtClean="0"/>
          </a:p>
          <a:p>
            <a:r>
              <a:rPr lang="hu-HU" sz="3200" dirty="0" smtClean="0"/>
              <a:t>Szereplők:  :</a:t>
            </a:r>
          </a:p>
          <a:p>
            <a:endParaRPr lang="hu-HU" sz="3200" dirty="0" smtClean="0"/>
          </a:p>
          <a:p>
            <a:r>
              <a:rPr lang="hu-HU" sz="3200" dirty="0" smtClean="0"/>
              <a:t>Időpont :</a:t>
            </a:r>
            <a:endParaRPr lang="hu-HU" sz="3200" dirty="0"/>
          </a:p>
        </p:txBody>
      </p:sp>
      <p:sp>
        <p:nvSpPr>
          <p:cNvPr id="4" name="Téglalap 3"/>
          <p:cNvSpPr/>
          <p:nvPr/>
        </p:nvSpPr>
        <p:spPr>
          <a:xfrm>
            <a:off x="3500430" y="2143116"/>
            <a:ext cx="228601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tx1"/>
                </a:solidFill>
              </a:rPr>
              <a:t>lakodalom</a:t>
            </a:r>
            <a:endParaRPr lang="hu-HU" sz="3200" dirty="0">
              <a:solidFill>
                <a:schemeClr val="tx1"/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428992" y="3214686"/>
            <a:ext cx="535785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>
                <a:solidFill>
                  <a:schemeClr val="tx1"/>
                </a:solidFill>
              </a:rPr>
              <a:t>k</a:t>
            </a:r>
            <a:r>
              <a:rPr lang="hu-HU" sz="3200" dirty="0" smtClean="0">
                <a:solidFill>
                  <a:schemeClr val="tx1"/>
                </a:solidFill>
              </a:rPr>
              <a:t>utyák :Bodri és Sajó,macska</a:t>
            </a:r>
            <a:endParaRPr lang="hu-HU" sz="3200" dirty="0">
              <a:solidFill>
                <a:schemeClr val="tx1"/>
              </a:solidFill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214678" y="4714884"/>
            <a:ext cx="235745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tx1"/>
                </a:solidFill>
              </a:rPr>
              <a:t>egyszer</a:t>
            </a:r>
            <a:endParaRPr lang="hu-H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IGAZ-HAMIS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1.A kutyák lakodalmat tartottak    </a:t>
            </a:r>
          </a:p>
          <a:p>
            <a:r>
              <a:rPr lang="hu-HU" dirty="0" smtClean="0"/>
              <a:t>2. Sajó főzte a csontot                           </a:t>
            </a:r>
          </a:p>
          <a:p>
            <a:r>
              <a:rPr lang="hu-HU" dirty="0" smtClean="0"/>
              <a:t>3 .A macska készítette a galuskát.     </a:t>
            </a:r>
          </a:p>
          <a:p>
            <a:r>
              <a:rPr lang="hu-HU" dirty="0" smtClean="0"/>
              <a:t>4. Bodri nem ment el tejfölért.        </a:t>
            </a:r>
          </a:p>
          <a:p>
            <a:r>
              <a:rPr lang="hu-HU" dirty="0" smtClean="0"/>
              <a:t>5. A boltos kimérte a tejfölt a macskának.</a:t>
            </a:r>
          </a:p>
          <a:p>
            <a:r>
              <a:rPr lang="hu-HU" dirty="0" smtClean="0"/>
              <a:t>6. Sajó egy agár volt </a:t>
            </a:r>
          </a:p>
          <a:p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6000760" y="1928802"/>
            <a:ext cx="642942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b="1" dirty="0" smtClean="0"/>
              <a:t>Igaz</a:t>
            </a:r>
            <a:endParaRPr lang="hu-HU" b="1" dirty="0"/>
          </a:p>
        </p:txBody>
      </p:sp>
      <p:sp>
        <p:nvSpPr>
          <p:cNvPr id="5" name="Téglalap 4"/>
          <p:cNvSpPr/>
          <p:nvPr/>
        </p:nvSpPr>
        <p:spPr>
          <a:xfrm>
            <a:off x="6858016" y="2500306"/>
            <a:ext cx="857256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b="1" dirty="0" smtClean="0"/>
              <a:t>Hamis</a:t>
            </a:r>
            <a:endParaRPr lang="hu-HU" b="1" dirty="0"/>
          </a:p>
        </p:txBody>
      </p:sp>
      <p:sp>
        <p:nvSpPr>
          <p:cNvPr id="6" name="Téglalap 5"/>
          <p:cNvSpPr/>
          <p:nvPr/>
        </p:nvSpPr>
        <p:spPr>
          <a:xfrm>
            <a:off x="6858016" y="3000372"/>
            <a:ext cx="857256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b="1" dirty="0" smtClean="0"/>
              <a:t>Hamis</a:t>
            </a:r>
            <a:endParaRPr lang="hu-HU" b="1" dirty="0"/>
          </a:p>
        </p:txBody>
      </p:sp>
      <p:sp>
        <p:nvSpPr>
          <p:cNvPr id="7" name="Téglalap 6"/>
          <p:cNvSpPr/>
          <p:nvPr/>
        </p:nvSpPr>
        <p:spPr>
          <a:xfrm>
            <a:off x="6000760" y="3643314"/>
            <a:ext cx="642942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b="1" dirty="0" smtClean="0"/>
              <a:t>Igaz</a:t>
            </a:r>
            <a:endParaRPr lang="hu-HU" b="1" dirty="0"/>
          </a:p>
        </p:txBody>
      </p:sp>
      <p:sp>
        <p:nvSpPr>
          <p:cNvPr id="8" name="Téglalap 7"/>
          <p:cNvSpPr/>
          <p:nvPr/>
        </p:nvSpPr>
        <p:spPr>
          <a:xfrm>
            <a:off x="6000760" y="4143380"/>
            <a:ext cx="642942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b="1" dirty="0" smtClean="0"/>
              <a:t>Igaz</a:t>
            </a:r>
            <a:endParaRPr lang="hu-HU" b="1" dirty="0"/>
          </a:p>
        </p:txBody>
      </p:sp>
      <p:sp>
        <p:nvSpPr>
          <p:cNvPr id="9" name="Téglalap 8"/>
          <p:cNvSpPr/>
          <p:nvPr/>
        </p:nvSpPr>
        <p:spPr>
          <a:xfrm>
            <a:off x="6000760" y="4786322"/>
            <a:ext cx="642942" cy="35719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Igaz</a:t>
            </a:r>
            <a:endParaRPr lang="hu-H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Téma5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10894985_TF02895270" id="{81F95E7F-50E6-4CA5-803A-FB3CFF9C9383}" vid="{9A7CC014-AC56-4D21-A6F1-F0D5405A07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Téma5</Template>
  <TotalTime>234</TotalTime>
  <Words>151</Words>
  <Application>Microsoft Office PowerPoint</Application>
  <PresentationFormat>Diavetítés a képernyőre (4:3 oldalarány)</PresentationFormat>
  <Paragraphs>60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Téma5</vt:lpstr>
      <vt:lpstr>         Kutya –macska        barátság</vt:lpstr>
      <vt:lpstr>Légző gyakorlat</vt:lpstr>
      <vt:lpstr>Hibajavító feladat</vt:lpstr>
      <vt:lpstr>Hangsúly gyakorlat</vt:lpstr>
      <vt:lpstr> Ismeretlen szavak</vt:lpstr>
      <vt:lpstr>Kutya-macska barátság</vt:lpstr>
      <vt:lpstr>IGAZ-HAMIS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Kutya –macska barátság</dc:title>
  <dc:creator>xx</dc:creator>
  <cp:lastModifiedBy>user</cp:lastModifiedBy>
  <cp:revision>22</cp:revision>
  <dcterms:created xsi:type="dcterms:W3CDTF">2018-11-21T15:52:35Z</dcterms:created>
  <dcterms:modified xsi:type="dcterms:W3CDTF">2020-02-29T14:11:03Z</dcterms:modified>
</cp:coreProperties>
</file>