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16ED8-D5BC-432B-8D73-0AC9CC2C3E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402C-1417-46B8-B221-561E0BBAC1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253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402C-1417-46B8-B221-561E0BBAC1DB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645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8402C-1417-46B8-B221-561E0BBAC1D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1013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8618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041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7204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1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6107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596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4252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47529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940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9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20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32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11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584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5840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0798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A93DC8-751B-48C7-8AC9-CA9BAA4199AC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14720-02C0-454E-9FAD-BA1D523B34D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7056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learningapps.org/view730877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ebtanitoneni.lapunk.hu/?modul=oldal&amp;tartalom=1207965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ff-iqV9uiT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67CA421-FA2B-47ED-A101-F8BBEBB29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2679A57-6549-460C-972B-F7284A2C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056" y="839450"/>
            <a:ext cx="4196026" cy="36563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Olvasás óra </a:t>
            </a:r>
            <a:br>
              <a:rPr lang="hu-HU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hu-HU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hu-HU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hu-HU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2020. október 12.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12425D82-CD5E-45A4-9542-70951E59F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21DB897-A621-4D5F-AC81-91199AC43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Móra Ferenc: A cinege cipője - A Turulmadár nyomán">
            <a:extLst>
              <a:ext uri="{FF2B5EF4-FFF2-40B4-BE49-F238E27FC236}">
                <a16:creationId xmlns:a16="http://schemas.microsoft.com/office/drawing/2014/main" xmlns="" id="{7D762A63-B7B4-4C1C-8E73-F34C9A4FB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55392" y="1081281"/>
            <a:ext cx="6275584" cy="47006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213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811F9D5-44F0-4EE1-97B0-B6ACFE39E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407"/>
          <a:stretch/>
        </p:blipFill>
        <p:spPr>
          <a:xfrm>
            <a:off x="1097296" y="381019"/>
            <a:ext cx="4239202" cy="640438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49E208F-615B-4237-ABD8-6C7F30A1A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062" y="925642"/>
            <a:ext cx="5344670" cy="250335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3DB01ED-3B03-400C-BDF4-9CA736779E1D}"/>
              </a:ext>
            </a:extLst>
          </p:cNvPr>
          <p:cNvSpPr txBox="1"/>
          <p:nvPr/>
        </p:nvSpPr>
        <p:spPr>
          <a:xfrm>
            <a:off x="6496062" y="3429000"/>
            <a:ext cx="48553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Vajon felismeritek-e ezeket a madarakat? Az interaktív táblán párosítsuk a szókártyákat a madarak képével.</a:t>
            </a:r>
            <a:endParaRPr lang="hu-HU" sz="3200" dirty="0"/>
          </a:p>
        </p:txBody>
      </p:sp>
      <p:pic>
        <p:nvPicPr>
          <p:cNvPr id="4" name="Kép 3" descr="Általános iskolai tanuló koncentrál az írásra osztálytermi padban">
            <a:hlinkClick r:id="rId4"/>
            <a:extLst>
              <a:ext uri="{FF2B5EF4-FFF2-40B4-BE49-F238E27FC236}">
                <a16:creationId xmlns:a16="http://schemas.microsoft.com/office/drawing/2014/main" xmlns="" id="{DAFA4F54-E129-4DFF-91F2-B4C0B89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10" r="2215"/>
          <a:stretch/>
        </p:blipFill>
        <p:spPr>
          <a:xfrm flipH="1">
            <a:off x="10565144" y="5834020"/>
            <a:ext cx="1572470" cy="8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174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811F9D5-44F0-4EE1-97B0-B6ACFE39E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407"/>
          <a:stretch/>
        </p:blipFill>
        <p:spPr>
          <a:xfrm>
            <a:off x="1097296" y="381019"/>
            <a:ext cx="4239202" cy="640438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49E208F-615B-4237-ABD8-6C7F30A1A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062" y="925642"/>
            <a:ext cx="5344670" cy="25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808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AABD4CF-7148-439E-9611-42A8D3D1597D}"/>
              </a:ext>
            </a:extLst>
          </p:cNvPr>
          <p:cNvSpPr txBox="1"/>
          <p:nvPr/>
        </p:nvSpPr>
        <p:spPr>
          <a:xfrm>
            <a:off x="557882" y="1209978"/>
            <a:ext cx="553811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HÁZI FELADAT</a:t>
            </a:r>
          </a:p>
          <a:p>
            <a:pPr algn="just"/>
            <a:endParaRPr lang="hu-HU" sz="3600" dirty="0"/>
          </a:p>
          <a:p>
            <a:pPr algn="just"/>
            <a:r>
              <a:rPr lang="hu-HU" sz="2800" dirty="0"/>
              <a:t>Az olvasás füzetbe a vers szerzőjének és címének  illetve egy tetszőleges versszakának lemásolása és illusztráció készítése!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F5806F3-17DF-4674-BC7B-F2DF368399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1812" y="633022"/>
            <a:ext cx="4174871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62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25E2057-1067-447B-9CB2-77609AE55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MÓRA FERENC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F68F349-7736-4142-9A18-6927C4C420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245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DF7F1B6-5720-4E9E-B2CE-2FDD474E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Ki ismeri? Halottál már róla?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artalom helye 4" descr="A képen férfi, személy, fénykép, régi látható&#10;&#10;Automatikusan generált leírás">
            <a:extLst>
              <a:ext uri="{FF2B5EF4-FFF2-40B4-BE49-F238E27FC236}">
                <a16:creationId xmlns:a16="http://schemas.microsoft.com/office/drawing/2014/main" xmlns="" id="{FD5429D0-15C4-474A-ABB9-2BCE8C594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987" y="647698"/>
            <a:ext cx="4414396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71614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72330AA-E11E-458E-8798-12C7F7738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A6BDC1B0-0C91-4230-BFEB-9C8ED19B9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68E0A26E-4EA8-4E6C-97A2-7B6C1C13F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1841CC0-B7A9-4828-B82F-9C6B433BD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8E05919-D800-40FD-A3BD-4B9CC4078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E70C79C-8688-4786-8FCD-43A4B5D5B7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A6338A0-2BDA-4E79-A762-AAD8608C0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685624D-3645-4129-9FF6-0C59DBF23B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3F24C1B-E4C1-43E7-84B3-DD476F383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8725CE5D-088A-4522-9817-4B485D6E7F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FA56973-9027-434B-9080-2D1DDD8C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02" y="880672"/>
            <a:ext cx="5701947" cy="50966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Író</a:t>
            </a: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újságíró</a:t>
            </a: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muzeológus</a:t>
            </a: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hu-HU" sz="2000" b="0" i="0" dirty="0">
                <a:solidFill>
                  <a:srgbClr val="5E26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hu-HU" sz="2000" b="0" i="0" dirty="0">
                <a:solidFill>
                  <a:srgbClr val="5E2600"/>
                </a:solidFill>
                <a:effectLst/>
                <a:latin typeface="Tahoma" panose="020B0604030504040204" pitchFamily="34" charset="0"/>
              </a:rPr>
            </a:br>
            <a:r>
              <a:rPr lang="hu-HU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1879. K</a:t>
            </a:r>
            <a:r>
              <a:rPr lang="en-US" sz="4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iskunfélegyháza</a:t>
            </a:r>
            <a:r>
              <a:rPr lang="hu-HU" sz="2000" b="0" i="0" dirty="0">
                <a:solidFill>
                  <a:srgbClr val="5E26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hu-HU" sz="2000" b="0" i="0" dirty="0">
                <a:solidFill>
                  <a:srgbClr val="5E2600"/>
                </a:solidFill>
                <a:effectLst/>
                <a:latin typeface="Tahoma" panose="020B0604030504040204" pitchFamily="34" charset="0"/>
              </a:rPr>
            </a:b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1934</a:t>
            </a:r>
            <a:r>
              <a:rPr lang="hu-HU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Szeged</a:t>
            </a:r>
          </a:p>
        </p:txBody>
      </p:sp>
      <p:pic>
        <p:nvPicPr>
          <p:cNvPr id="5" name="Tartalom helye 4" descr="A képen férfi, fénykép, állás, öltöny látható&#10;&#10;Automatikusan generált leírás">
            <a:extLst>
              <a:ext uri="{FF2B5EF4-FFF2-40B4-BE49-F238E27FC236}">
                <a16:creationId xmlns:a16="http://schemas.microsoft.com/office/drawing/2014/main" xmlns="" id="{B0712DB4-8A78-41F3-AE27-C6E2E35ED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861" y="570703"/>
            <a:ext cx="4087467" cy="5739846"/>
          </a:xfrm>
          <a:prstGeom prst="rect">
            <a:avLst/>
          </a:prstGeom>
          <a:effectLst/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xmlns="" id="{C4F9FB08-951C-4A64-A436-C0DB4C445476}"/>
              </a:ext>
            </a:extLst>
          </p:cNvPr>
          <p:cNvGrpSpPr/>
          <p:nvPr/>
        </p:nvGrpSpPr>
        <p:grpSpPr>
          <a:xfrm>
            <a:off x="-10273" y="5831174"/>
            <a:ext cx="1522412" cy="1024499"/>
            <a:chOff x="329785" y="5621311"/>
            <a:chExt cx="1633926" cy="1014026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xmlns="" id="{CABAD2F9-8361-4F22-8624-C01A55A6B851}"/>
                </a:ext>
              </a:extLst>
            </p:cNvPr>
            <p:cNvSpPr/>
            <p:nvPr/>
          </p:nvSpPr>
          <p:spPr>
            <a:xfrm>
              <a:off x="329785" y="5621311"/>
              <a:ext cx="1633926" cy="1014026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11" name="Ábra 10" descr="Villanykörte és fogaskerék">
              <a:hlinkClick r:id="rId8"/>
              <a:extLst>
                <a:ext uri="{FF2B5EF4-FFF2-40B4-BE49-F238E27FC236}">
                  <a16:creationId xmlns:a16="http://schemas.microsoft.com/office/drawing/2014/main" xmlns="" id="{52CBDF21-1B4A-47CD-B143-D156ABFB2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89548" y="568565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23957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E6A222EB-A81E-4238-B08D-AAB1828C8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14676C-074B-475A-8346-9C901C86C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79C4C8E-197B-4679-AE96-B5147F971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A5354D5-7CCF-4F89-A109-F7D0D0ED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266958"/>
            <a:ext cx="6808362" cy="45284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7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Hajt</a:t>
            </a:r>
            <a:r>
              <a:rPr lang="hu-HU" sz="6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6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á</a:t>
            </a:r>
            <a:r>
              <a:rPr lang="hu-HU" sz="6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6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ok a </a:t>
            </a:r>
            <a:r>
              <a:rPr lang="en-US" sz="67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fejetek</a:t>
            </a:r>
            <a:r>
              <a:rPr lang="hu-HU" sz="67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</a:t>
            </a:r>
            <a:r>
              <a:rPr lang="en-US" sz="67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padra és hallgassátok meg a verset! </a:t>
            </a:r>
          </a:p>
        </p:txBody>
      </p:sp>
      <p:pic>
        <p:nvPicPr>
          <p:cNvPr id="5" name="Tartalom helye 4" descr="Világító Adás jel">
            <a:hlinkClick r:id="rId7"/>
            <a:extLst>
              <a:ext uri="{FF2B5EF4-FFF2-40B4-BE49-F238E27FC236}">
                <a16:creationId xmlns:a16="http://schemas.microsoft.com/office/drawing/2014/main" xmlns="" id="{19DF9BD6-0BA3-414C-8C0B-5EBBF88ED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31" y="5739367"/>
            <a:ext cx="1573967" cy="1013702"/>
          </a:xfrm>
        </p:spPr>
      </p:pic>
    </p:spTree>
    <p:extLst>
      <p:ext uri="{BB962C8B-B14F-4D97-AF65-F5344CB8AC3E}">
        <p14:creationId xmlns:p14="http://schemas.microsoft.com/office/powerpoint/2010/main" xmlns="" val="4170320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D90D02F-8CD0-432A-A7F0-C23D9E3E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Megfigyelés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C43E139-BE99-43FF-BEE1-95B0B5ADB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69" y="3042269"/>
            <a:ext cx="10708937" cy="1400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Milyen érzéseket keltett bennetek a vers?</a:t>
            </a:r>
          </a:p>
        </p:txBody>
      </p:sp>
    </p:spTree>
    <p:extLst>
      <p:ext uri="{BB962C8B-B14F-4D97-AF65-F5344CB8AC3E}">
        <p14:creationId xmlns:p14="http://schemas.microsoft.com/office/powerpoint/2010/main" xmlns="" val="389967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CE5E6F0D-520E-4B6E-B9D1-A301921ECC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11399" r="2244" b="1"/>
          <a:stretch/>
        </p:blipFill>
        <p:spPr>
          <a:xfrm>
            <a:off x="20" y="-1"/>
            <a:ext cx="6089884" cy="6858000"/>
          </a:xfrm>
          <a:prstGeom prst="rect">
            <a:avLst/>
          </a:prstGeom>
        </p:spPr>
      </p:pic>
      <p:pic>
        <p:nvPicPr>
          <p:cNvPr id="5" name="Tartalom helye 4" descr="Két kismadár a hóesésben őszi levelek között">
            <a:extLst>
              <a:ext uri="{FF2B5EF4-FFF2-40B4-BE49-F238E27FC236}">
                <a16:creationId xmlns:a16="http://schemas.microsoft.com/office/drawing/2014/main" xmlns="" id="{222BE79E-ED55-4BDD-A8AA-75F5E5F7EA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2" r="16654"/>
          <a:stretch/>
        </p:blipFill>
        <p:spPr>
          <a:xfrm>
            <a:off x="6089904" y="-1"/>
            <a:ext cx="6089904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550850B6-D20C-4D0B-8C9E-80E39AB2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9" y="5571858"/>
            <a:ext cx="11999906" cy="1286141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Milyen madár a főszereplője? Jellemezzük a külső tulajdonságai alapján!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78326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811F9D5-44F0-4EE1-97B0-B6ACFE39E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407"/>
          <a:stretch/>
        </p:blipFill>
        <p:spPr>
          <a:xfrm>
            <a:off x="1097296" y="381019"/>
            <a:ext cx="4239202" cy="640438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49E208F-615B-4237-ABD8-6C7F30A1A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063" y="1394085"/>
            <a:ext cx="5344670" cy="250335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3DB01ED-3B03-400C-BDF4-9CA736779E1D}"/>
              </a:ext>
            </a:extLst>
          </p:cNvPr>
          <p:cNvSpPr txBox="1"/>
          <p:nvPr/>
        </p:nvSpPr>
        <p:spPr>
          <a:xfrm>
            <a:off x="6985416" y="4497049"/>
            <a:ext cx="4855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Honnan tudjuk megállapítani. Hogy ez egy vers?</a:t>
            </a:r>
          </a:p>
          <a:p>
            <a:r>
              <a:rPr lang="hu-HU" dirty="0"/>
              <a:t>Számozzuk be a versszakokat!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2225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811F9D5-44F0-4EE1-97B0-B6ACFE39E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407"/>
          <a:stretch/>
        </p:blipFill>
        <p:spPr>
          <a:xfrm>
            <a:off x="1097296" y="381019"/>
            <a:ext cx="4239202" cy="640438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49E208F-615B-4237-ABD8-6C7F30A1A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063" y="1394085"/>
            <a:ext cx="5344670" cy="250335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3DB01ED-3B03-400C-BDF4-9CA736779E1D}"/>
              </a:ext>
            </a:extLst>
          </p:cNvPr>
          <p:cNvSpPr txBox="1"/>
          <p:nvPr/>
        </p:nvSpPr>
        <p:spPr>
          <a:xfrm>
            <a:off x="6855504" y="4202031"/>
            <a:ext cx="485531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Olvassuk fel a verset láncolvasással! Mindenki két sort olvashat. 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Közben vonalzóval húzzátok </a:t>
            </a:r>
            <a:r>
              <a:rPr lang="hu-H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alá a versben szereplő madarakat!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85483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122</Words>
  <Application>Microsoft Office PowerPoint</Application>
  <PresentationFormat>Egyéni</PresentationFormat>
  <Paragraphs>18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Ion</vt:lpstr>
      <vt:lpstr>Olvasás óra   2020. október 12.</vt:lpstr>
      <vt:lpstr>MÓRA FERENC</vt:lpstr>
      <vt:lpstr>Ki ismeri? Halottál már róla?</vt:lpstr>
      <vt:lpstr>Író, újságíró, muzeológus   1879. Kiskunfélegyháza  - 1934. Szeged</vt:lpstr>
      <vt:lpstr>Hajtsátok a fejeteket a padra és hallgassátok meg a verset! </vt:lpstr>
      <vt:lpstr>Megfigyelés</vt:lpstr>
      <vt:lpstr>Milyen madár a főszereplője? Jellemezzük a külső tulajdonságai alapján!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Olvasás óra   2020. október 12.</dc:title>
  <dc:creator>Wicza@sulid.hu</dc:creator>
  <cp:lastModifiedBy>user</cp:lastModifiedBy>
  <cp:revision>4</cp:revision>
  <dcterms:created xsi:type="dcterms:W3CDTF">2020-10-12T03:20:17Z</dcterms:created>
  <dcterms:modified xsi:type="dcterms:W3CDTF">2022-08-22T22:22:12Z</dcterms:modified>
</cp:coreProperties>
</file>