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59" r:id="rId3"/>
    <p:sldId id="257" r:id="rId4"/>
    <p:sldId id="263" r:id="rId5"/>
    <p:sldId id="264" r:id="rId6"/>
    <p:sldId id="265" r:id="rId7"/>
    <p:sldId id="268" r:id="rId8"/>
    <p:sldId id="271" r:id="rId9"/>
    <p:sldId id="267" r:id="rId10"/>
    <p:sldId id="276" r:id="rId11"/>
    <p:sldId id="270" r:id="rId12"/>
    <p:sldId id="272" r:id="rId13"/>
    <p:sldId id="266" r:id="rId14"/>
    <p:sldId id="269" r:id="rId15"/>
    <p:sldId id="273" r:id="rId16"/>
    <p:sldId id="262" r:id="rId17"/>
    <p:sldId id="274" r:id="rId18"/>
    <p:sldId id="275" r:id="rId19"/>
    <p:sldId id="277" r:id="rId20"/>
    <p:sldId id="256" r:id="rId21"/>
  </p:sldIdLst>
  <p:sldSz cx="10801350" cy="6300788"/>
  <p:notesSz cx="6858000" cy="9144000"/>
  <p:defaultTextStyle>
    <a:defPPr>
      <a:defRPr lang="hu-HU"/>
    </a:defPPr>
    <a:lvl1pPr marL="0" algn="l" defTabSz="109419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7099" algn="l" defTabSz="109419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4197" algn="l" defTabSz="109419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1295" algn="l" defTabSz="109419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88396" algn="l" defTabSz="109419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35494" algn="l" defTabSz="109419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2592" algn="l" defTabSz="109419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29691" algn="l" defTabSz="109419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76789" algn="l" defTabSz="109419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85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385D8A"/>
    <a:srgbClr val="4F2F21"/>
    <a:srgbClr val="AB8D65"/>
    <a:srgbClr val="EE220C"/>
    <a:srgbClr val="F77163"/>
    <a:srgbClr val="FE0000"/>
    <a:srgbClr val="EFE4B0"/>
    <a:srgbClr val="8AAAD0"/>
    <a:srgbClr val="76CF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474" y="-90"/>
      </p:cViewPr>
      <p:guideLst>
        <p:guide orient="horz" pos="1985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101EB-3901-452F-96AD-1193D0DD0DCB}" type="doc">
      <dgm:prSet loTypeId="urn:microsoft.com/office/officeart/2005/8/layout/cycle6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hu-HU"/>
        </a:p>
      </dgm:t>
    </dgm:pt>
    <dgm:pt modelId="{9B70A7B4-9439-4107-9125-33B309ED9766}">
      <dgm:prSet phldrT="[Szöveg]" custT="1"/>
      <dgm:spPr/>
      <dgm:t>
        <a:bodyPr/>
        <a:lstStyle/>
        <a:p>
          <a:r>
            <a: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76 –40 - 1 </a:t>
          </a:r>
        </a:p>
      </dgm:t>
    </dgm:pt>
    <dgm:pt modelId="{49015820-C4C5-426B-ACCC-702CDF73AEAE}" type="parTrans" cxnId="{8B62E413-480E-454A-9658-AE1780355041}">
      <dgm:prSet/>
      <dgm:spPr/>
      <dgm:t>
        <a:bodyPr/>
        <a:lstStyle/>
        <a:p>
          <a:endParaRPr lang="hu-HU"/>
        </a:p>
      </dgm:t>
    </dgm:pt>
    <dgm:pt modelId="{4ADCE928-1C21-43E6-983E-4F503C262056}" type="sibTrans" cxnId="{8B62E413-480E-454A-9658-AE1780355041}">
      <dgm:prSet/>
      <dgm:spPr/>
      <dgm:t>
        <a:bodyPr/>
        <a:lstStyle/>
        <a:p>
          <a:endParaRPr lang="hu-HU"/>
        </a:p>
      </dgm:t>
    </dgm:pt>
    <dgm:pt modelId="{9E0A4FA5-663A-48C3-9B0C-DFFF4245F685}">
      <dgm:prSet phldrT="[Szöveg]" custT="1"/>
      <dgm:spPr/>
      <dgm:t>
        <a:bodyPr/>
        <a:lstStyle/>
        <a:p>
          <a:r>
            <a: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38 + 3 - 14</a:t>
          </a:r>
        </a:p>
      </dgm:t>
    </dgm:pt>
    <dgm:pt modelId="{37C9D92B-046E-4202-8BAD-2A029D02B880}" type="parTrans" cxnId="{B39B5A9F-D5BF-42D5-A147-78806DFEB5C6}">
      <dgm:prSet/>
      <dgm:spPr/>
      <dgm:t>
        <a:bodyPr/>
        <a:lstStyle/>
        <a:p>
          <a:endParaRPr lang="hu-HU"/>
        </a:p>
      </dgm:t>
    </dgm:pt>
    <dgm:pt modelId="{568A812F-8293-4911-928E-AEE5D9FB2092}" type="sibTrans" cxnId="{B39B5A9F-D5BF-42D5-A147-78806DFEB5C6}">
      <dgm:prSet/>
      <dgm:spPr/>
      <dgm:t>
        <a:bodyPr/>
        <a:lstStyle/>
        <a:p>
          <a:endParaRPr lang="hu-HU"/>
        </a:p>
      </dgm:t>
    </dgm:pt>
    <dgm:pt modelId="{B3CF029A-341C-41D1-A6ED-D97977D8B12D}">
      <dgm:prSet phldrT="[Szöveg]" custT="1"/>
      <dgm:spPr/>
      <dgm:t>
        <a:bodyPr/>
        <a:lstStyle/>
        <a:p>
          <a:r>
            <a:rPr lang="hu-H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38 + 11 - 4</a:t>
          </a:r>
        </a:p>
      </dgm:t>
    </dgm:pt>
    <dgm:pt modelId="{3B9EC64E-03A4-4D07-A1AB-5AFC04A3D8A7}" type="parTrans" cxnId="{C12B116A-B07A-48F7-8755-A201A538C430}">
      <dgm:prSet/>
      <dgm:spPr/>
      <dgm:t>
        <a:bodyPr/>
        <a:lstStyle/>
        <a:p>
          <a:endParaRPr lang="hu-HU"/>
        </a:p>
      </dgm:t>
    </dgm:pt>
    <dgm:pt modelId="{DB5CF657-66E4-4BA8-9045-6B86E569424B}" type="sibTrans" cxnId="{C12B116A-B07A-48F7-8755-A201A538C430}">
      <dgm:prSet/>
      <dgm:spPr/>
      <dgm:t>
        <a:bodyPr/>
        <a:lstStyle/>
        <a:p>
          <a:endParaRPr lang="hu-HU"/>
        </a:p>
      </dgm:t>
    </dgm:pt>
    <dgm:pt modelId="{5D4E1233-5FBC-4B5A-833D-F048F07F72A0}">
      <dgm:prSet phldrT="[Szöveg]" custT="1"/>
      <dgm:spPr/>
      <dgm:t>
        <a:bodyPr/>
        <a:lstStyle/>
        <a:p>
          <a:r>
            <a: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49 + 42 - 5</a:t>
          </a:r>
        </a:p>
      </dgm:t>
    </dgm:pt>
    <dgm:pt modelId="{CF322A55-7CDE-4F93-BA4C-55CAE8C650AB}" type="parTrans" cxnId="{2DFFABAA-E4F2-49C7-AE10-8E37E30DD55C}">
      <dgm:prSet/>
      <dgm:spPr/>
      <dgm:t>
        <a:bodyPr/>
        <a:lstStyle/>
        <a:p>
          <a:endParaRPr lang="hu-HU"/>
        </a:p>
      </dgm:t>
    </dgm:pt>
    <dgm:pt modelId="{249708CA-C0D8-4391-89BA-B4DB2E7D77F9}" type="sibTrans" cxnId="{2DFFABAA-E4F2-49C7-AE10-8E37E30DD55C}">
      <dgm:prSet/>
      <dgm:spPr/>
      <dgm:t>
        <a:bodyPr/>
        <a:lstStyle/>
        <a:p>
          <a:endParaRPr lang="hu-HU"/>
        </a:p>
      </dgm:t>
    </dgm:pt>
    <dgm:pt modelId="{DEA4118A-EC56-4A7A-BE0A-7C03E206BDDA}">
      <dgm:prSet phldrT="[Szöveg]" custT="1"/>
      <dgm:spPr/>
      <dgm:t>
        <a:bodyPr/>
        <a:lstStyle/>
        <a:p>
          <a:r>
            <a: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 +4 2 + 40</a:t>
          </a:r>
        </a:p>
      </dgm:t>
    </dgm:pt>
    <dgm:pt modelId="{099B79D5-D2EC-4869-AA17-91E7310B544B}" type="parTrans" cxnId="{45D55D0A-DA9A-497D-87F3-5D0E14D9A3B7}">
      <dgm:prSet/>
      <dgm:spPr/>
      <dgm:t>
        <a:bodyPr/>
        <a:lstStyle/>
        <a:p>
          <a:endParaRPr lang="hu-HU"/>
        </a:p>
      </dgm:t>
    </dgm:pt>
    <dgm:pt modelId="{05FE47E5-A549-445A-A802-200A446DC992}" type="sibTrans" cxnId="{45D55D0A-DA9A-497D-87F3-5D0E14D9A3B7}">
      <dgm:prSet/>
      <dgm:spPr/>
      <dgm:t>
        <a:bodyPr/>
        <a:lstStyle/>
        <a:p>
          <a:endParaRPr lang="hu-HU" dirty="0"/>
        </a:p>
      </dgm:t>
    </dgm:pt>
    <dgm:pt modelId="{219928B0-0931-4913-BF8B-45CEE889C588}">
      <dgm:prSet phldrT="[Szöveg]" custT="1"/>
      <dgm:spPr/>
      <dgm:t>
        <a:bodyPr/>
        <a:lstStyle/>
        <a:p>
          <a:r>
            <a: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39 – 12 + 45</a:t>
          </a:r>
        </a:p>
      </dgm:t>
    </dgm:pt>
    <dgm:pt modelId="{FFD51FF3-FD8F-45D2-9F3B-E5F30AFD509F}" type="parTrans" cxnId="{6B8139DF-5617-445E-ABD7-749DF754E5FD}">
      <dgm:prSet/>
      <dgm:spPr/>
      <dgm:t>
        <a:bodyPr/>
        <a:lstStyle/>
        <a:p>
          <a:endParaRPr lang="hu-HU"/>
        </a:p>
      </dgm:t>
    </dgm:pt>
    <dgm:pt modelId="{5B9C8A1E-45B7-461C-8EEC-027E2E58D0A8}" type="sibTrans" cxnId="{6B8139DF-5617-445E-ABD7-749DF754E5FD}">
      <dgm:prSet/>
      <dgm:spPr/>
      <dgm:t>
        <a:bodyPr/>
        <a:lstStyle/>
        <a:p>
          <a:endParaRPr lang="hu-HU"/>
        </a:p>
      </dgm:t>
    </dgm:pt>
    <dgm:pt modelId="{3420BBE3-1F06-4820-9151-F2C0A8970632}">
      <dgm:prSet phldrT="[Szöveg]" custT="1"/>
      <dgm:spPr/>
      <dgm:t>
        <a:bodyPr/>
        <a:lstStyle/>
        <a:p>
          <a:r>
            <a: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45 - 19 + 2</a:t>
          </a:r>
        </a:p>
      </dgm:t>
    </dgm:pt>
    <dgm:pt modelId="{340BB53B-CBCB-4ADF-AAFA-C55E71F56269}" type="parTrans" cxnId="{1C1CF4E4-6D6F-4D1B-8D1E-40990D54D608}">
      <dgm:prSet/>
      <dgm:spPr/>
      <dgm:t>
        <a:bodyPr/>
        <a:lstStyle/>
        <a:p>
          <a:endParaRPr lang="hu-HU"/>
        </a:p>
      </dgm:t>
    </dgm:pt>
    <dgm:pt modelId="{18721CC0-5D25-4F42-B44A-960FECAEDB22}" type="sibTrans" cxnId="{1C1CF4E4-6D6F-4D1B-8D1E-40990D54D608}">
      <dgm:prSet/>
      <dgm:spPr/>
      <dgm:t>
        <a:bodyPr/>
        <a:lstStyle/>
        <a:p>
          <a:endParaRPr lang="hu-HU" dirty="0"/>
        </a:p>
      </dgm:t>
    </dgm:pt>
    <dgm:pt modelId="{06853A05-DDCB-4754-89C1-400D3EF0DCDE}">
      <dgm:prSet phldrT="[Szöveg]" custT="1"/>
      <dgm:spPr/>
      <dgm:t>
        <a:bodyPr/>
        <a:lstStyle/>
        <a:p>
          <a:r>
            <a: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7– 38 + 2</a:t>
          </a:r>
          <a:endParaRPr lang="hu-H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1D6158-5D8D-47D2-B17A-D2DD68DDA237}" type="parTrans" cxnId="{7CB6BEF2-6BD8-4CAF-BD99-3806A803F452}">
      <dgm:prSet/>
      <dgm:spPr/>
      <dgm:t>
        <a:bodyPr/>
        <a:lstStyle/>
        <a:p>
          <a:endParaRPr lang="hu-HU"/>
        </a:p>
      </dgm:t>
    </dgm:pt>
    <dgm:pt modelId="{78E5F6EF-A97C-445E-82B4-033150CAC33B}" type="sibTrans" cxnId="{7CB6BEF2-6BD8-4CAF-BD99-3806A803F452}">
      <dgm:prSet/>
      <dgm:spPr/>
      <dgm:t>
        <a:bodyPr/>
        <a:lstStyle/>
        <a:p>
          <a:endParaRPr lang="hu-HU"/>
        </a:p>
      </dgm:t>
    </dgm:pt>
    <dgm:pt modelId="{9004DF8B-3A8A-4686-A146-AA75F4C62850}">
      <dgm:prSet phldrT="[Szöveg]" custT="1"/>
      <dgm:spPr/>
      <dgm:t>
        <a:bodyPr/>
        <a:lstStyle/>
        <a:p>
          <a:r>
            <a: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53 + 22 - 7</a:t>
          </a:r>
        </a:p>
      </dgm:t>
    </dgm:pt>
    <dgm:pt modelId="{817E0015-2A69-4EF6-83C5-AFE2C03A6B9F}" type="parTrans" cxnId="{F5A8A211-4447-41C0-81D1-7298B829437E}">
      <dgm:prSet/>
      <dgm:spPr/>
      <dgm:t>
        <a:bodyPr/>
        <a:lstStyle/>
        <a:p>
          <a:endParaRPr lang="hu-HU"/>
        </a:p>
      </dgm:t>
    </dgm:pt>
    <dgm:pt modelId="{2A7CCCB7-0A78-464E-B053-C224DF21A56D}" type="sibTrans" cxnId="{F5A8A211-4447-41C0-81D1-7298B829437E}">
      <dgm:prSet/>
      <dgm:spPr/>
      <dgm:t>
        <a:bodyPr/>
        <a:lstStyle/>
        <a:p>
          <a:endParaRPr lang="hu-HU"/>
        </a:p>
      </dgm:t>
    </dgm:pt>
    <dgm:pt modelId="{3AE7672F-F6A4-4F76-8599-2FC264082705}">
      <dgm:prSet phldrT="[Szöveg]" custT="1"/>
      <dgm:spPr/>
      <dgm:t>
        <a:bodyPr/>
        <a:lstStyle/>
        <a:p>
          <a:r>
            <a: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81 +24 - 30</a:t>
          </a:r>
        </a:p>
      </dgm:t>
    </dgm:pt>
    <dgm:pt modelId="{57FCA9C7-B660-437C-BB73-8BBB4D4ECABD}" type="parTrans" cxnId="{D01AC220-BA2D-4A11-8B4B-A42526CF2FC8}">
      <dgm:prSet/>
      <dgm:spPr/>
      <dgm:t>
        <a:bodyPr/>
        <a:lstStyle/>
        <a:p>
          <a:endParaRPr lang="hu-HU"/>
        </a:p>
      </dgm:t>
    </dgm:pt>
    <dgm:pt modelId="{12332979-DCB1-4174-B5FC-1A296A3ED115}" type="sibTrans" cxnId="{D01AC220-BA2D-4A11-8B4B-A42526CF2FC8}">
      <dgm:prSet/>
      <dgm:spPr/>
      <dgm:t>
        <a:bodyPr/>
        <a:lstStyle/>
        <a:p>
          <a:endParaRPr lang="hu-HU"/>
        </a:p>
      </dgm:t>
    </dgm:pt>
    <dgm:pt modelId="{40CCCEA0-CD11-4362-9B41-9EC486DD3892}">
      <dgm:prSet phldrT="[Szöveg]" custT="1"/>
      <dgm:spPr/>
      <dgm:t>
        <a:bodyPr/>
        <a:lstStyle/>
        <a:p>
          <a:r>
            <a: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95 – 33 + 24</a:t>
          </a:r>
        </a:p>
      </dgm:t>
    </dgm:pt>
    <dgm:pt modelId="{3BAE57F5-1C79-4BC4-B33D-F457097B4459}" type="parTrans" cxnId="{1B788710-C392-423F-8211-35904E0EA764}">
      <dgm:prSet/>
      <dgm:spPr/>
      <dgm:t>
        <a:bodyPr/>
        <a:lstStyle/>
        <a:p>
          <a:endParaRPr lang="hu-HU"/>
        </a:p>
      </dgm:t>
    </dgm:pt>
    <dgm:pt modelId="{9803F4CA-A64A-4F78-A965-79D6CBD753AE}" type="sibTrans" cxnId="{1B788710-C392-423F-8211-35904E0EA764}">
      <dgm:prSet/>
      <dgm:spPr/>
      <dgm:t>
        <a:bodyPr/>
        <a:lstStyle/>
        <a:p>
          <a:endParaRPr lang="hu-HU"/>
        </a:p>
      </dgm:t>
    </dgm:pt>
    <dgm:pt modelId="{34D1D7B2-D923-4A79-93CF-5B159371E9E2}">
      <dgm:prSet phldrT="[Szöveg]" custT="1"/>
      <dgm:spPr/>
      <dgm:t>
        <a:bodyPr/>
        <a:lstStyle/>
        <a:p>
          <a:r>
            <a: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 – 25 - 11</a:t>
          </a:r>
        </a:p>
      </dgm:t>
    </dgm:pt>
    <dgm:pt modelId="{E0357510-F269-4E4C-BE0C-6F0ECF6185BF}" type="parTrans" cxnId="{4AAC5EA9-9990-49CF-A77E-8672FE62496F}">
      <dgm:prSet/>
      <dgm:spPr/>
      <dgm:t>
        <a:bodyPr/>
        <a:lstStyle/>
        <a:p>
          <a:endParaRPr lang="hu-HU"/>
        </a:p>
      </dgm:t>
    </dgm:pt>
    <dgm:pt modelId="{8D8A00BA-D833-4D85-B808-CC350C781A40}" type="sibTrans" cxnId="{4AAC5EA9-9990-49CF-A77E-8672FE62496F}">
      <dgm:prSet/>
      <dgm:spPr/>
      <dgm:t>
        <a:bodyPr/>
        <a:lstStyle/>
        <a:p>
          <a:endParaRPr lang="hu-HU"/>
        </a:p>
      </dgm:t>
    </dgm:pt>
    <dgm:pt modelId="{F7A49252-7456-46E7-884E-2B5EB98A61E6}" type="pres">
      <dgm:prSet presAssocID="{831101EB-3901-452F-96AD-1193D0DD0DC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6BEEAF7-858D-427E-A515-8A53FBF5A141}" type="pres">
      <dgm:prSet presAssocID="{9B70A7B4-9439-4107-9125-33B309ED9766}" presName="node" presStyleLbl="node1" presStyleIdx="0" presStyleCnt="12" custScaleX="19588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53908C1-C255-4A58-8CC3-DF4A35D943B8}" type="pres">
      <dgm:prSet presAssocID="{9B70A7B4-9439-4107-9125-33B309ED9766}" presName="spNode" presStyleCnt="0"/>
      <dgm:spPr/>
    </dgm:pt>
    <dgm:pt modelId="{95FEAD77-DC25-44F8-A35C-3DADF121A00D}" type="pres">
      <dgm:prSet presAssocID="{4ADCE928-1C21-43E6-983E-4F503C262056}" presName="sibTrans" presStyleLbl="sibTrans1D1" presStyleIdx="0" presStyleCnt="12"/>
      <dgm:spPr/>
      <dgm:t>
        <a:bodyPr/>
        <a:lstStyle/>
        <a:p>
          <a:endParaRPr lang="hu-HU"/>
        </a:p>
      </dgm:t>
    </dgm:pt>
    <dgm:pt modelId="{ECB65B6D-5BE4-45C4-A4EE-ED4825C4C290}" type="pres">
      <dgm:prSet presAssocID="{9E0A4FA5-663A-48C3-9B0C-DFFF4245F685}" presName="node" presStyleLbl="node1" presStyleIdx="1" presStyleCnt="12" custScaleX="235640" custRadScaleRad="97428" custRadScaleInc="5917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0B3CC94-EF09-4F58-8427-BEB24C9EEB12}" type="pres">
      <dgm:prSet presAssocID="{9E0A4FA5-663A-48C3-9B0C-DFFF4245F685}" presName="spNode" presStyleCnt="0"/>
      <dgm:spPr/>
    </dgm:pt>
    <dgm:pt modelId="{FD31B119-9DF4-46F5-B943-336B1811AAD9}" type="pres">
      <dgm:prSet presAssocID="{568A812F-8293-4911-928E-AEE5D9FB2092}" presName="sibTrans" presStyleLbl="sibTrans1D1" presStyleIdx="1" presStyleCnt="12"/>
      <dgm:spPr/>
      <dgm:t>
        <a:bodyPr/>
        <a:lstStyle/>
        <a:p>
          <a:endParaRPr lang="hu-HU"/>
        </a:p>
      </dgm:t>
    </dgm:pt>
    <dgm:pt modelId="{B179EF9E-A2A5-47F2-AF64-C0B80BB5ABF8}" type="pres">
      <dgm:prSet presAssocID="{9004DF8B-3A8A-4686-A146-AA75F4C62850}" presName="node" presStyleLbl="node1" presStyleIdx="2" presStyleCnt="12" custScaleX="221455" custRadScaleRad="98321" custRadScaleInc="4911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B04CE7-38C5-4C81-934D-9A30FFD38565}" type="pres">
      <dgm:prSet presAssocID="{9004DF8B-3A8A-4686-A146-AA75F4C62850}" presName="spNode" presStyleCnt="0"/>
      <dgm:spPr/>
    </dgm:pt>
    <dgm:pt modelId="{5E5451E3-DBDF-4EB6-91FC-B2DAC512C0E8}" type="pres">
      <dgm:prSet presAssocID="{2A7CCCB7-0A78-464E-B053-C224DF21A56D}" presName="sibTrans" presStyleLbl="sibTrans1D1" presStyleIdx="2" presStyleCnt="12"/>
      <dgm:spPr/>
      <dgm:t>
        <a:bodyPr/>
        <a:lstStyle/>
        <a:p>
          <a:endParaRPr lang="hu-HU"/>
        </a:p>
      </dgm:t>
    </dgm:pt>
    <dgm:pt modelId="{35B71DAA-FD09-4D8A-BD99-9C7AFE8596BD}" type="pres">
      <dgm:prSet presAssocID="{40CCCEA0-CD11-4362-9B41-9EC486DD3892}" presName="node" presStyleLbl="node1" presStyleIdx="3" presStyleCnt="12" custScaleX="2405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7E8EB7B-6FA4-4A44-8AA5-C4A686CA2DEA}" type="pres">
      <dgm:prSet presAssocID="{40CCCEA0-CD11-4362-9B41-9EC486DD3892}" presName="spNode" presStyleCnt="0"/>
      <dgm:spPr/>
    </dgm:pt>
    <dgm:pt modelId="{00CC3CC5-8C9E-48F1-8A41-5C2DBD17468F}" type="pres">
      <dgm:prSet presAssocID="{9803F4CA-A64A-4F78-A965-79D6CBD753AE}" presName="sibTrans" presStyleLbl="sibTrans1D1" presStyleIdx="3" presStyleCnt="12"/>
      <dgm:spPr/>
      <dgm:t>
        <a:bodyPr/>
        <a:lstStyle/>
        <a:p>
          <a:endParaRPr lang="hu-HU"/>
        </a:p>
      </dgm:t>
    </dgm:pt>
    <dgm:pt modelId="{FC093C97-C985-4BF5-97FE-DD59239E3191}" type="pres">
      <dgm:prSet presAssocID="{34D1D7B2-D923-4A79-93CF-5B159371E9E2}" presName="node" presStyleLbl="node1" presStyleIdx="4" presStyleCnt="12" custScaleX="239522" custRadScaleRad="100334" custRadScaleInc="-606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DF376E-FDA2-4ADA-9BDB-7862F4C691FD}" type="pres">
      <dgm:prSet presAssocID="{34D1D7B2-D923-4A79-93CF-5B159371E9E2}" presName="spNode" presStyleCnt="0"/>
      <dgm:spPr/>
    </dgm:pt>
    <dgm:pt modelId="{FD1795C3-01AA-4063-A928-F4E1EA978F2D}" type="pres">
      <dgm:prSet presAssocID="{8D8A00BA-D833-4D85-B808-CC350C781A40}" presName="sibTrans" presStyleLbl="sibTrans1D1" presStyleIdx="4" presStyleCnt="12"/>
      <dgm:spPr/>
      <dgm:t>
        <a:bodyPr/>
        <a:lstStyle/>
        <a:p>
          <a:endParaRPr lang="hu-HU"/>
        </a:p>
      </dgm:t>
    </dgm:pt>
    <dgm:pt modelId="{47B299AA-344B-49DF-BAC7-A918439AF171}" type="pres">
      <dgm:prSet presAssocID="{3AE7672F-F6A4-4F76-8599-2FC264082705}" presName="node" presStyleLbl="node1" presStyleIdx="5" presStyleCnt="12" custScaleX="236711" custRadScaleRad="100680" custRadScaleInc="-8346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2B9EE8-F7CD-41D2-8BB5-18BE2F5A1479}" type="pres">
      <dgm:prSet presAssocID="{3AE7672F-F6A4-4F76-8599-2FC264082705}" presName="spNode" presStyleCnt="0"/>
      <dgm:spPr/>
    </dgm:pt>
    <dgm:pt modelId="{CF01547A-FDFF-4777-9197-7F2007EC7D79}" type="pres">
      <dgm:prSet presAssocID="{12332979-DCB1-4174-B5FC-1A296A3ED115}" presName="sibTrans" presStyleLbl="sibTrans1D1" presStyleIdx="5" presStyleCnt="12"/>
      <dgm:spPr/>
      <dgm:t>
        <a:bodyPr/>
        <a:lstStyle/>
        <a:p>
          <a:endParaRPr lang="hu-HU"/>
        </a:p>
      </dgm:t>
    </dgm:pt>
    <dgm:pt modelId="{3FA833CC-7B6A-44C3-BE88-A98A80B0BB45}" type="pres">
      <dgm:prSet presAssocID="{3420BBE3-1F06-4820-9151-F2C0A8970632}" presName="node" presStyleLbl="node1" presStyleIdx="6" presStyleCnt="12" custScaleX="21395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F0AF3C-D4CE-4F50-BECF-F155BB370745}" type="pres">
      <dgm:prSet presAssocID="{3420BBE3-1F06-4820-9151-F2C0A8970632}" presName="spNode" presStyleCnt="0"/>
      <dgm:spPr/>
    </dgm:pt>
    <dgm:pt modelId="{EC03BC94-92A6-4AF7-87B2-7E81AF24324A}" type="pres">
      <dgm:prSet presAssocID="{18721CC0-5D25-4F42-B44A-960FECAEDB22}" presName="sibTrans" presStyleLbl="sibTrans1D1" presStyleIdx="6" presStyleCnt="12"/>
      <dgm:spPr/>
      <dgm:t>
        <a:bodyPr/>
        <a:lstStyle/>
        <a:p>
          <a:endParaRPr lang="hu-HU"/>
        </a:p>
      </dgm:t>
    </dgm:pt>
    <dgm:pt modelId="{A01B3B99-3710-45CA-A46E-54E241EB800C}" type="pres">
      <dgm:prSet presAssocID="{06853A05-DDCB-4754-89C1-400D3EF0DCDE}" presName="node" presStyleLbl="node1" presStyleIdx="7" presStyleCnt="12" custScaleX="203353" custRadScaleRad="97474" custRadScaleInc="5897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8249A9-BE35-4FC1-AC69-462C2B9B9035}" type="pres">
      <dgm:prSet presAssocID="{06853A05-DDCB-4754-89C1-400D3EF0DCDE}" presName="spNode" presStyleCnt="0"/>
      <dgm:spPr/>
    </dgm:pt>
    <dgm:pt modelId="{576A0428-56C6-4A82-B0C6-2D33B1366035}" type="pres">
      <dgm:prSet presAssocID="{78E5F6EF-A97C-445E-82B4-033150CAC33B}" presName="sibTrans" presStyleLbl="sibTrans1D1" presStyleIdx="7" presStyleCnt="12"/>
      <dgm:spPr/>
      <dgm:t>
        <a:bodyPr/>
        <a:lstStyle/>
        <a:p>
          <a:endParaRPr lang="hu-HU"/>
        </a:p>
      </dgm:t>
    </dgm:pt>
    <dgm:pt modelId="{7CD337E2-92C1-45F6-A1F6-CAA52F783430}" type="pres">
      <dgm:prSet presAssocID="{219928B0-0931-4913-BF8B-45CEE889C588}" presName="node" presStyleLbl="node1" presStyleIdx="8" presStyleCnt="12" custScaleX="263668" custRadScaleRad="99050" custRadScaleInc="4032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3C9FCA-96DC-48BF-8426-22341B500F56}" type="pres">
      <dgm:prSet presAssocID="{219928B0-0931-4913-BF8B-45CEE889C588}" presName="spNode" presStyleCnt="0"/>
      <dgm:spPr/>
    </dgm:pt>
    <dgm:pt modelId="{432CA9BF-A4C7-4BA2-9B6F-FB1854A2BB1A}" type="pres">
      <dgm:prSet presAssocID="{5B9C8A1E-45B7-461C-8EEC-027E2E58D0A8}" presName="sibTrans" presStyleLbl="sibTrans1D1" presStyleIdx="8" presStyleCnt="12"/>
      <dgm:spPr/>
      <dgm:t>
        <a:bodyPr/>
        <a:lstStyle/>
        <a:p>
          <a:endParaRPr lang="hu-HU"/>
        </a:p>
      </dgm:t>
    </dgm:pt>
    <dgm:pt modelId="{6F360860-06EC-42F6-B57F-AD283E2299AF}" type="pres">
      <dgm:prSet presAssocID="{B3CF029A-341C-41D1-A6ED-D97977D8B12D}" presName="node" presStyleLbl="node1" presStyleIdx="9" presStyleCnt="12" custScaleX="17031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C36B0D-DF84-4BC2-960B-7BF8CE233827}" type="pres">
      <dgm:prSet presAssocID="{B3CF029A-341C-41D1-A6ED-D97977D8B12D}" presName="spNode" presStyleCnt="0"/>
      <dgm:spPr/>
    </dgm:pt>
    <dgm:pt modelId="{03575EAD-CC82-42C1-B1AF-2A6C5000ABD8}" type="pres">
      <dgm:prSet presAssocID="{DB5CF657-66E4-4BA8-9045-6B86E569424B}" presName="sibTrans" presStyleLbl="sibTrans1D1" presStyleIdx="9" presStyleCnt="12"/>
      <dgm:spPr/>
      <dgm:t>
        <a:bodyPr/>
        <a:lstStyle/>
        <a:p>
          <a:endParaRPr lang="hu-HU"/>
        </a:p>
      </dgm:t>
    </dgm:pt>
    <dgm:pt modelId="{5F4F6A56-AF6A-4EE1-B14B-2D3CD8342B9D}" type="pres">
      <dgm:prSet presAssocID="{5D4E1233-5FBC-4B5A-833D-F048F07F72A0}" presName="node" presStyleLbl="node1" presStyleIdx="10" presStyleCnt="12" custScaleX="218738" custRadScaleRad="100739" custRadScaleInc="-5553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0857DE-60B2-411A-9C25-EE02FCBD1C7A}" type="pres">
      <dgm:prSet presAssocID="{5D4E1233-5FBC-4B5A-833D-F048F07F72A0}" presName="spNode" presStyleCnt="0"/>
      <dgm:spPr/>
    </dgm:pt>
    <dgm:pt modelId="{1870B858-22D7-43B3-AE47-BFDD50159B48}" type="pres">
      <dgm:prSet presAssocID="{249708CA-C0D8-4391-89BA-B4DB2E7D77F9}" presName="sibTrans" presStyleLbl="sibTrans1D1" presStyleIdx="10" presStyleCnt="12"/>
      <dgm:spPr/>
      <dgm:t>
        <a:bodyPr/>
        <a:lstStyle/>
        <a:p>
          <a:endParaRPr lang="hu-HU"/>
        </a:p>
      </dgm:t>
    </dgm:pt>
    <dgm:pt modelId="{63494A6C-56BF-4267-8384-CE5DBE188EEA}" type="pres">
      <dgm:prSet presAssocID="{DEA4118A-EC56-4A7A-BE0A-7C03E206BDDA}" presName="node" presStyleLbl="node1" presStyleIdx="11" presStyleCnt="12" custScaleX="224135" custRadScaleRad="102501" custRadScaleInc="-5697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7B508C-5986-4CE3-9D14-35538944F75A}" type="pres">
      <dgm:prSet presAssocID="{DEA4118A-EC56-4A7A-BE0A-7C03E206BDDA}" presName="spNode" presStyleCnt="0"/>
      <dgm:spPr/>
    </dgm:pt>
    <dgm:pt modelId="{7DBA02D6-534B-4346-8EE1-FAA5B9FAEACF}" type="pres">
      <dgm:prSet presAssocID="{05FE47E5-A549-445A-A802-200A446DC992}" presName="sibTrans" presStyleLbl="sibTrans1D1" presStyleIdx="11" presStyleCnt="12"/>
      <dgm:spPr/>
      <dgm:t>
        <a:bodyPr/>
        <a:lstStyle/>
        <a:p>
          <a:endParaRPr lang="hu-HU"/>
        </a:p>
      </dgm:t>
    </dgm:pt>
  </dgm:ptLst>
  <dgm:cxnLst>
    <dgm:cxn modelId="{BDA2A9CB-587E-4241-BB65-74761AE90430}" type="presOf" srcId="{9803F4CA-A64A-4F78-A965-79D6CBD753AE}" destId="{00CC3CC5-8C9E-48F1-8A41-5C2DBD17468F}" srcOrd="0" destOrd="0" presId="urn:microsoft.com/office/officeart/2005/8/layout/cycle6"/>
    <dgm:cxn modelId="{D01AC220-BA2D-4A11-8B4B-A42526CF2FC8}" srcId="{831101EB-3901-452F-96AD-1193D0DD0DCB}" destId="{3AE7672F-F6A4-4F76-8599-2FC264082705}" srcOrd="5" destOrd="0" parTransId="{57FCA9C7-B660-437C-BB73-8BBB4D4ECABD}" sibTransId="{12332979-DCB1-4174-B5FC-1A296A3ED115}"/>
    <dgm:cxn modelId="{6B8139DF-5617-445E-ABD7-749DF754E5FD}" srcId="{831101EB-3901-452F-96AD-1193D0DD0DCB}" destId="{219928B0-0931-4913-BF8B-45CEE889C588}" srcOrd="8" destOrd="0" parTransId="{FFD51FF3-FD8F-45D2-9F3B-E5F30AFD509F}" sibTransId="{5B9C8A1E-45B7-461C-8EEC-027E2E58D0A8}"/>
    <dgm:cxn modelId="{E244860E-57F3-45A0-BCB2-33780DAAC1D9}" type="presOf" srcId="{2A7CCCB7-0A78-464E-B053-C224DF21A56D}" destId="{5E5451E3-DBDF-4EB6-91FC-B2DAC512C0E8}" srcOrd="0" destOrd="0" presId="urn:microsoft.com/office/officeart/2005/8/layout/cycle6"/>
    <dgm:cxn modelId="{FA0866BB-0989-43B0-9B83-FB8C0B47729A}" type="presOf" srcId="{9E0A4FA5-663A-48C3-9B0C-DFFF4245F685}" destId="{ECB65B6D-5BE4-45C4-A4EE-ED4825C4C290}" srcOrd="0" destOrd="0" presId="urn:microsoft.com/office/officeart/2005/8/layout/cycle6"/>
    <dgm:cxn modelId="{39CBA1E6-9A29-4557-8354-F84C623D6786}" type="presOf" srcId="{3AE7672F-F6A4-4F76-8599-2FC264082705}" destId="{47B299AA-344B-49DF-BAC7-A918439AF171}" srcOrd="0" destOrd="0" presId="urn:microsoft.com/office/officeart/2005/8/layout/cycle6"/>
    <dgm:cxn modelId="{2E3E4976-3B76-487E-B055-9E42780F763C}" type="presOf" srcId="{06853A05-DDCB-4754-89C1-400D3EF0DCDE}" destId="{A01B3B99-3710-45CA-A46E-54E241EB800C}" srcOrd="0" destOrd="0" presId="urn:microsoft.com/office/officeart/2005/8/layout/cycle6"/>
    <dgm:cxn modelId="{2840DFFE-ECDB-46CC-96B9-79787D0A98F2}" type="presOf" srcId="{DB5CF657-66E4-4BA8-9045-6B86E569424B}" destId="{03575EAD-CC82-42C1-B1AF-2A6C5000ABD8}" srcOrd="0" destOrd="0" presId="urn:microsoft.com/office/officeart/2005/8/layout/cycle6"/>
    <dgm:cxn modelId="{B39B5A9F-D5BF-42D5-A147-78806DFEB5C6}" srcId="{831101EB-3901-452F-96AD-1193D0DD0DCB}" destId="{9E0A4FA5-663A-48C3-9B0C-DFFF4245F685}" srcOrd="1" destOrd="0" parTransId="{37C9D92B-046E-4202-8BAD-2A029D02B880}" sibTransId="{568A812F-8293-4911-928E-AEE5D9FB2092}"/>
    <dgm:cxn modelId="{229CCF80-47A3-4432-826E-E618AC1F1468}" type="presOf" srcId="{9004DF8B-3A8A-4686-A146-AA75F4C62850}" destId="{B179EF9E-A2A5-47F2-AF64-C0B80BB5ABF8}" srcOrd="0" destOrd="0" presId="urn:microsoft.com/office/officeart/2005/8/layout/cycle6"/>
    <dgm:cxn modelId="{1B788710-C392-423F-8211-35904E0EA764}" srcId="{831101EB-3901-452F-96AD-1193D0DD0DCB}" destId="{40CCCEA0-CD11-4362-9B41-9EC486DD3892}" srcOrd="3" destOrd="0" parTransId="{3BAE57F5-1C79-4BC4-B33D-F457097B4459}" sibTransId="{9803F4CA-A64A-4F78-A965-79D6CBD753AE}"/>
    <dgm:cxn modelId="{8DC09552-FB70-4294-BE38-DC337080C8F2}" type="presOf" srcId="{568A812F-8293-4911-928E-AEE5D9FB2092}" destId="{FD31B119-9DF4-46F5-B943-336B1811AAD9}" srcOrd="0" destOrd="0" presId="urn:microsoft.com/office/officeart/2005/8/layout/cycle6"/>
    <dgm:cxn modelId="{8B62E413-480E-454A-9658-AE1780355041}" srcId="{831101EB-3901-452F-96AD-1193D0DD0DCB}" destId="{9B70A7B4-9439-4107-9125-33B309ED9766}" srcOrd="0" destOrd="0" parTransId="{49015820-C4C5-426B-ACCC-702CDF73AEAE}" sibTransId="{4ADCE928-1C21-43E6-983E-4F503C262056}"/>
    <dgm:cxn modelId="{733F9B77-9FD9-48D7-AD70-DE4CB0B8BBF9}" type="presOf" srcId="{78E5F6EF-A97C-445E-82B4-033150CAC33B}" destId="{576A0428-56C6-4A82-B0C6-2D33B1366035}" srcOrd="0" destOrd="0" presId="urn:microsoft.com/office/officeart/2005/8/layout/cycle6"/>
    <dgm:cxn modelId="{3386D4F0-1243-40EF-B206-7A7E7A39885D}" type="presOf" srcId="{831101EB-3901-452F-96AD-1193D0DD0DCB}" destId="{F7A49252-7456-46E7-884E-2B5EB98A61E6}" srcOrd="0" destOrd="0" presId="urn:microsoft.com/office/officeart/2005/8/layout/cycle6"/>
    <dgm:cxn modelId="{C323D4A0-378A-44DC-9C63-9424BE80644F}" type="presOf" srcId="{40CCCEA0-CD11-4362-9B41-9EC486DD3892}" destId="{35B71DAA-FD09-4D8A-BD99-9C7AFE8596BD}" srcOrd="0" destOrd="0" presId="urn:microsoft.com/office/officeart/2005/8/layout/cycle6"/>
    <dgm:cxn modelId="{DFD012AB-186F-4E00-BC79-40AFEEAC58CF}" type="presOf" srcId="{5D4E1233-5FBC-4B5A-833D-F048F07F72A0}" destId="{5F4F6A56-AF6A-4EE1-B14B-2D3CD8342B9D}" srcOrd="0" destOrd="0" presId="urn:microsoft.com/office/officeart/2005/8/layout/cycle6"/>
    <dgm:cxn modelId="{7CB6BEF2-6BD8-4CAF-BD99-3806A803F452}" srcId="{831101EB-3901-452F-96AD-1193D0DD0DCB}" destId="{06853A05-DDCB-4754-89C1-400D3EF0DCDE}" srcOrd="7" destOrd="0" parTransId="{E41D6158-5D8D-47D2-B17A-D2DD68DDA237}" sibTransId="{78E5F6EF-A97C-445E-82B4-033150CAC33B}"/>
    <dgm:cxn modelId="{F5A8A211-4447-41C0-81D1-7298B829437E}" srcId="{831101EB-3901-452F-96AD-1193D0DD0DCB}" destId="{9004DF8B-3A8A-4686-A146-AA75F4C62850}" srcOrd="2" destOrd="0" parTransId="{817E0015-2A69-4EF6-83C5-AFE2C03A6B9F}" sibTransId="{2A7CCCB7-0A78-464E-B053-C224DF21A56D}"/>
    <dgm:cxn modelId="{73B04866-592D-413A-9A50-91519C2C7CAC}" type="presOf" srcId="{12332979-DCB1-4174-B5FC-1A296A3ED115}" destId="{CF01547A-FDFF-4777-9197-7F2007EC7D79}" srcOrd="0" destOrd="0" presId="urn:microsoft.com/office/officeart/2005/8/layout/cycle6"/>
    <dgm:cxn modelId="{84AA6804-6281-459E-A752-2BB02F1D12AB}" type="presOf" srcId="{DEA4118A-EC56-4A7A-BE0A-7C03E206BDDA}" destId="{63494A6C-56BF-4267-8384-CE5DBE188EEA}" srcOrd="0" destOrd="0" presId="urn:microsoft.com/office/officeart/2005/8/layout/cycle6"/>
    <dgm:cxn modelId="{3151799A-2378-401C-863D-D765E42D56FE}" type="presOf" srcId="{3420BBE3-1F06-4820-9151-F2C0A8970632}" destId="{3FA833CC-7B6A-44C3-BE88-A98A80B0BB45}" srcOrd="0" destOrd="0" presId="urn:microsoft.com/office/officeart/2005/8/layout/cycle6"/>
    <dgm:cxn modelId="{1C1CF4E4-6D6F-4D1B-8D1E-40990D54D608}" srcId="{831101EB-3901-452F-96AD-1193D0DD0DCB}" destId="{3420BBE3-1F06-4820-9151-F2C0A8970632}" srcOrd="6" destOrd="0" parTransId="{340BB53B-CBCB-4ADF-AAFA-C55E71F56269}" sibTransId="{18721CC0-5D25-4F42-B44A-960FECAEDB22}"/>
    <dgm:cxn modelId="{C1471CCC-FE00-4089-B399-14EA46AFDF45}" type="presOf" srcId="{5B9C8A1E-45B7-461C-8EEC-027E2E58D0A8}" destId="{432CA9BF-A4C7-4BA2-9B6F-FB1854A2BB1A}" srcOrd="0" destOrd="0" presId="urn:microsoft.com/office/officeart/2005/8/layout/cycle6"/>
    <dgm:cxn modelId="{2DFFABAA-E4F2-49C7-AE10-8E37E30DD55C}" srcId="{831101EB-3901-452F-96AD-1193D0DD0DCB}" destId="{5D4E1233-5FBC-4B5A-833D-F048F07F72A0}" srcOrd="10" destOrd="0" parTransId="{CF322A55-7CDE-4F93-BA4C-55CAE8C650AB}" sibTransId="{249708CA-C0D8-4391-89BA-B4DB2E7D77F9}"/>
    <dgm:cxn modelId="{45D55D0A-DA9A-497D-87F3-5D0E14D9A3B7}" srcId="{831101EB-3901-452F-96AD-1193D0DD0DCB}" destId="{DEA4118A-EC56-4A7A-BE0A-7C03E206BDDA}" srcOrd="11" destOrd="0" parTransId="{099B79D5-D2EC-4869-AA17-91E7310B544B}" sibTransId="{05FE47E5-A549-445A-A802-200A446DC992}"/>
    <dgm:cxn modelId="{4AAC5EA9-9990-49CF-A77E-8672FE62496F}" srcId="{831101EB-3901-452F-96AD-1193D0DD0DCB}" destId="{34D1D7B2-D923-4A79-93CF-5B159371E9E2}" srcOrd="4" destOrd="0" parTransId="{E0357510-F269-4E4C-BE0C-6F0ECF6185BF}" sibTransId="{8D8A00BA-D833-4D85-B808-CC350C781A40}"/>
    <dgm:cxn modelId="{4FDBF637-2178-4B4E-A472-E1B8BD89CB3E}" type="presOf" srcId="{9B70A7B4-9439-4107-9125-33B309ED9766}" destId="{46BEEAF7-858D-427E-A515-8A53FBF5A141}" srcOrd="0" destOrd="0" presId="urn:microsoft.com/office/officeart/2005/8/layout/cycle6"/>
    <dgm:cxn modelId="{09C9D213-A575-4B2B-A105-44885993559B}" type="presOf" srcId="{34D1D7B2-D923-4A79-93CF-5B159371E9E2}" destId="{FC093C97-C985-4BF5-97FE-DD59239E3191}" srcOrd="0" destOrd="0" presId="urn:microsoft.com/office/officeart/2005/8/layout/cycle6"/>
    <dgm:cxn modelId="{F4DD89A7-0944-4164-9BED-FDDB12805D40}" type="presOf" srcId="{249708CA-C0D8-4391-89BA-B4DB2E7D77F9}" destId="{1870B858-22D7-43B3-AE47-BFDD50159B48}" srcOrd="0" destOrd="0" presId="urn:microsoft.com/office/officeart/2005/8/layout/cycle6"/>
    <dgm:cxn modelId="{C12B116A-B07A-48F7-8755-A201A538C430}" srcId="{831101EB-3901-452F-96AD-1193D0DD0DCB}" destId="{B3CF029A-341C-41D1-A6ED-D97977D8B12D}" srcOrd="9" destOrd="0" parTransId="{3B9EC64E-03A4-4D07-A1AB-5AFC04A3D8A7}" sibTransId="{DB5CF657-66E4-4BA8-9045-6B86E569424B}"/>
    <dgm:cxn modelId="{B5E610EF-8AEC-4CDF-9DF2-C450D0B2C026}" type="presOf" srcId="{05FE47E5-A549-445A-A802-200A446DC992}" destId="{7DBA02D6-534B-4346-8EE1-FAA5B9FAEACF}" srcOrd="0" destOrd="0" presId="urn:microsoft.com/office/officeart/2005/8/layout/cycle6"/>
    <dgm:cxn modelId="{88970ECD-63C9-4CC8-A5CA-1CD82659A002}" type="presOf" srcId="{8D8A00BA-D833-4D85-B808-CC350C781A40}" destId="{FD1795C3-01AA-4063-A928-F4E1EA978F2D}" srcOrd="0" destOrd="0" presId="urn:microsoft.com/office/officeart/2005/8/layout/cycle6"/>
    <dgm:cxn modelId="{FECA39F7-8D6F-473F-849E-E46023BAC13B}" type="presOf" srcId="{4ADCE928-1C21-43E6-983E-4F503C262056}" destId="{95FEAD77-DC25-44F8-A35C-3DADF121A00D}" srcOrd="0" destOrd="0" presId="urn:microsoft.com/office/officeart/2005/8/layout/cycle6"/>
    <dgm:cxn modelId="{FBC98549-1ABB-443B-BAFD-D45BA94B5521}" type="presOf" srcId="{B3CF029A-341C-41D1-A6ED-D97977D8B12D}" destId="{6F360860-06EC-42F6-B57F-AD283E2299AF}" srcOrd="0" destOrd="0" presId="urn:microsoft.com/office/officeart/2005/8/layout/cycle6"/>
    <dgm:cxn modelId="{14974408-17C7-4F6D-97E1-789F4557DC88}" type="presOf" srcId="{219928B0-0931-4913-BF8B-45CEE889C588}" destId="{7CD337E2-92C1-45F6-A1F6-CAA52F783430}" srcOrd="0" destOrd="0" presId="urn:microsoft.com/office/officeart/2005/8/layout/cycle6"/>
    <dgm:cxn modelId="{EEAE98C3-D728-4F3A-9BD2-7ADD8A182651}" type="presOf" srcId="{18721CC0-5D25-4F42-B44A-960FECAEDB22}" destId="{EC03BC94-92A6-4AF7-87B2-7E81AF24324A}" srcOrd="0" destOrd="0" presId="urn:microsoft.com/office/officeart/2005/8/layout/cycle6"/>
    <dgm:cxn modelId="{1CFA0CCD-07C6-4CFC-B45C-2E3BB02FD9B2}" type="presParOf" srcId="{F7A49252-7456-46E7-884E-2B5EB98A61E6}" destId="{46BEEAF7-858D-427E-A515-8A53FBF5A141}" srcOrd="0" destOrd="0" presId="urn:microsoft.com/office/officeart/2005/8/layout/cycle6"/>
    <dgm:cxn modelId="{CE4879B3-C6EA-4CF9-9F00-8677D29D34A6}" type="presParOf" srcId="{F7A49252-7456-46E7-884E-2B5EB98A61E6}" destId="{A53908C1-C255-4A58-8CC3-DF4A35D943B8}" srcOrd="1" destOrd="0" presId="urn:microsoft.com/office/officeart/2005/8/layout/cycle6"/>
    <dgm:cxn modelId="{01B8EDE8-EE13-47D0-B74C-D482D6698D2B}" type="presParOf" srcId="{F7A49252-7456-46E7-884E-2B5EB98A61E6}" destId="{95FEAD77-DC25-44F8-A35C-3DADF121A00D}" srcOrd="2" destOrd="0" presId="urn:microsoft.com/office/officeart/2005/8/layout/cycle6"/>
    <dgm:cxn modelId="{5B6B7176-B4D1-442C-A7C7-D42E767CD8FF}" type="presParOf" srcId="{F7A49252-7456-46E7-884E-2B5EB98A61E6}" destId="{ECB65B6D-5BE4-45C4-A4EE-ED4825C4C290}" srcOrd="3" destOrd="0" presId="urn:microsoft.com/office/officeart/2005/8/layout/cycle6"/>
    <dgm:cxn modelId="{2711AACA-82F0-49BA-971A-28304D3E7905}" type="presParOf" srcId="{F7A49252-7456-46E7-884E-2B5EB98A61E6}" destId="{10B3CC94-EF09-4F58-8427-BEB24C9EEB12}" srcOrd="4" destOrd="0" presId="urn:microsoft.com/office/officeart/2005/8/layout/cycle6"/>
    <dgm:cxn modelId="{C05FC744-6530-475A-BBB2-FA27B281169A}" type="presParOf" srcId="{F7A49252-7456-46E7-884E-2B5EB98A61E6}" destId="{FD31B119-9DF4-46F5-B943-336B1811AAD9}" srcOrd="5" destOrd="0" presId="urn:microsoft.com/office/officeart/2005/8/layout/cycle6"/>
    <dgm:cxn modelId="{5B86DDE3-9792-40EC-A703-E3C98C4125F4}" type="presParOf" srcId="{F7A49252-7456-46E7-884E-2B5EB98A61E6}" destId="{B179EF9E-A2A5-47F2-AF64-C0B80BB5ABF8}" srcOrd="6" destOrd="0" presId="urn:microsoft.com/office/officeart/2005/8/layout/cycle6"/>
    <dgm:cxn modelId="{0B690F43-A8A0-4047-A743-9CF4D2832F35}" type="presParOf" srcId="{F7A49252-7456-46E7-884E-2B5EB98A61E6}" destId="{C7B04CE7-38C5-4C81-934D-9A30FFD38565}" srcOrd="7" destOrd="0" presId="urn:microsoft.com/office/officeart/2005/8/layout/cycle6"/>
    <dgm:cxn modelId="{308F7EE6-AD28-4DA1-AF01-C87E2CA6C324}" type="presParOf" srcId="{F7A49252-7456-46E7-884E-2B5EB98A61E6}" destId="{5E5451E3-DBDF-4EB6-91FC-B2DAC512C0E8}" srcOrd="8" destOrd="0" presId="urn:microsoft.com/office/officeart/2005/8/layout/cycle6"/>
    <dgm:cxn modelId="{288F3724-FC16-45FE-9B84-E6CA332C4482}" type="presParOf" srcId="{F7A49252-7456-46E7-884E-2B5EB98A61E6}" destId="{35B71DAA-FD09-4D8A-BD99-9C7AFE8596BD}" srcOrd="9" destOrd="0" presId="urn:microsoft.com/office/officeart/2005/8/layout/cycle6"/>
    <dgm:cxn modelId="{7D447B86-B766-4C9E-B305-ADD7954D6F60}" type="presParOf" srcId="{F7A49252-7456-46E7-884E-2B5EB98A61E6}" destId="{B7E8EB7B-6FA4-4A44-8AA5-C4A686CA2DEA}" srcOrd="10" destOrd="0" presId="urn:microsoft.com/office/officeart/2005/8/layout/cycle6"/>
    <dgm:cxn modelId="{9AF02F7C-76AA-406E-94B1-4455C40127E0}" type="presParOf" srcId="{F7A49252-7456-46E7-884E-2B5EB98A61E6}" destId="{00CC3CC5-8C9E-48F1-8A41-5C2DBD17468F}" srcOrd="11" destOrd="0" presId="urn:microsoft.com/office/officeart/2005/8/layout/cycle6"/>
    <dgm:cxn modelId="{AA652B30-2FD9-4FAA-99C9-4952CBBC35D9}" type="presParOf" srcId="{F7A49252-7456-46E7-884E-2B5EB98A61E6}" destId="{FC093C97-C985-4BF5-97FE-DD59239E3191}" srcOrd="12" destOrd="0" presId="urn:microsoft.com/office/officeart/2005/8/layout/cycle6"/>
    <dgm:cxn modelId="{6FBCFD6A-7209-4540-A772-B2E9F872D339}" type="presParOf" srcId="{F7A49252-7456-46E7-884E-2B5EB98A61E6}" destId="{4ADF376E-FDA2-4ADA-9BDB-7862F4C691FD}" srcOrd="13" destOrd="0" presId="urn:microsoft.com/office/officeart/2005/8/layout/cycle6"/>
    <dgm:cxn modelId="{2A485D72-20E4-465D-8B5D-424997D04478}" type="presParOf" srcId="{F7A49252-7456-46E7-884E-2B5EB98A61E6}" destId="{FD1795C3-01AA-4063-A928-F4E1EA978F2D}" srcOrd="14" destOrd="0" presId="urn:microsoft.com/office/officeart/2005/8/layout/cycle6"/>
    <dgm:cxn modelId="{CB624DA6-A591-4677-9D09-6AB092406C87}" type="presParOf" srcId="{F7A49252-7456-46E7-884E-2B5EB98A61E6}" destId="{47B299AA-344B-49DF-BAC7-A918439AF171}" srcOrd="15" destOrd="0" presId="urn:microsoft.com/office/officeart/2005/8/layout/cycle6"/>
    <dgm:cxn modelId="{5053C187-6051-44A5-92C2-78D448E8251B}" type="presParOf" srcId="{F7A49252-7456-46E7-884E-2B5EB98A61E6}" destId="{C72B9EE8-F7CD-41D2-8BB5-18BE2F5A1479}" srcOrd="16" destOrd="0" presId="urn:microsoft.com/office/officeart/2005/8/layout/cycle6"/>
    <dgm:cxn modelId="{F3B4F700-4883-42F3-9B3D-30FA1E212F69}" type="presParOf" srcId="{F7A49252-7456-46E7-884E-2B5EB98A61E6}" destId="{CF01547A-FDFF-4777-9197-7F2007EC7D79}" srcOrd="17" destOrd="0" presId="urn:microsoft.com/office/officeart/2005/8/layout/cycle6"/>
    <dgm:cxn modelId="{DEEB1984-CE1F-44D7-AAF5-7A1E0752CE44}" type="presParOf" srcId="{F7A49252-7456-46E7-884E-2B5EB98A61E6}" destId="{3FA833CC-7B6A-44C3-BE88-A98A80B0BB45}" srcOrd="18" destOrd="0" presId="urn:microsoft.com/office/officeart/2005/8/layout/cycle6"/>
    <dgm:cxn modelId="{A6000BE4-5897-45D7-BF6F-AD311A1F94FA}" type="presParOf" srcId="{F7A49252-7456-46E7-884E-2B5EB98A61E6}" destId="{D3F0AF3C-D4CE-4F50-BECF-F155BB370745}" srcOrd="19" destOrd="0" presId="urn:microsoft.com/office/officeart/2005/8/layout/cycle6"/>
    <dgm:cxn modelId="{4050F7C4-7CAC-4D25-BABE-5B3C6C5FBF5D}" type="presParOf" srcId="{F7A49252-7456-46E7-884E-2B5EB98A61E6}" destId="{EC03BC94-92A6-4AF7-87B2-7E81AF24324A}" srcOrd="20" destOrd="0" presId="urn:microsoft.com/office/officeart/2005/8/layout/cycle6"/>
    <dgm:cxn modelId="{CFEC357A-2414-4140-9128-63414E45DE19}" type="presParOf" srcId="{F7A49252-7456-46E7-884E-2B5EB98A61E6}" destId="{A01B3B99-3710-45CA-A46E-54E241EB800C}" srcOrd="21" destOrd="0" presId="urn:microsoft.com/office/officeart/2005/8/layout/cycle6"/>
    <dgm:cxn modelId="{08B24B8C-61DC-4489-8835-84A48ED174BD}" type="presParOf" srcId="{F7A49252-7456-46E7-884E-2B5EB98A61E6}" destId="{ED8249A9-BE35-4FC1-AC69-462C2B9B9035}" srcOrd="22" destOrd="0" presId="urn:microsoft.com/office/officeart/2005/8/layout/cycle6"/>
    <dgm:cxn modelId="{F82041C8-59A0-4C39-903D-0196EBF17608}" type="presParOf" srcId="{F7A49252-7456-46E7-884E-2B5EB98A61E6}" destId="{576A0428-56C6-4A82-B0C6-2D33B1366035}" srcOrd="23" destOrd="0" presId="urn:microsoft.com/office/officeart/2005/8/layout/cycle6"/>
    <dgm:cxn modelId="{963DCECC-B68F-4B59-A0D1-ECD67A3FD110}" type="presParOf" srcId="{F7A49252-7456-46E7-884E-2B5EB98A61E6}" destId="{7CD337E2-92C1-45F6-A1F6-CAA52F783430}" srcOrd="24" destOrd="0" presId="urn:microsoft.com/office/officeart/2005/8/layout/cycle6"/>
    <dgm:cxn modelId="{6351914D-DC05-47BC-9636-9C473847888E}" type="presParOf" srcId="{F7A49252-7456-46E7-884E-2B5EB98A61E6}" destId="{253C9FCA-96DC-48BF-8426-22341B500F56}" srcOrd="25" destOrd="0" presId="urn:microsoft.com/office/officeart/2005/8/layout/cycle6"/>
    <dgm:cxn modelId="{D303D8A1-FC34-4DE8-86CF-CCB83FAB13A0}" type="presParOf" srcId="{F7A49252-7456-46E7-884E-2B5EB98A61E6}" destId="{432CA9BF-A4C7-4BA2-9B6F-FB1854A2BB1A}" srcOrd="26" destOrd="0" presId="urn:microsoft.com/office/officeart/2005/8/layout/cycle6"/>
    <dgm:cxn modelId="{4A5068DD-AA40-4C1B-8512-551A149E7D65}" type="presParOf" srcId="{F7A49252-7456-46E7-884E-2B5EB98A61E6}" destId="{6F360860-06EC-42F6-B57F-AD283E2299AF}" srcOrd="27" destOrd="0" presId="urn:microsoft.com/office/officeart/2005/8/layout/cycle6"/>
    <dgm:cxn modelId="{8E26C639-3140-494F-B236-086F2BA6F0B1}" type="presParOf" srcId="{F7A49252-7456-46E7-884E-2B5EB98A61E6}" destId="{83C36B0D-DF84-4BC2-960B-7BF8CE233827}" srcOrd="28" destOrd="0" presId="urn:microsoft.com/office/officeart/2005/8/layout/cycle6"/>
    <dgm:cxn modelId="{C37C88B8-52F1-4DDF-BD80-4E02533A010A}" type="presParOf" srcId="{F7A49252-7456-46E7-884E-2B5EB98A61E6}" destId="{03575EAD-CC82-42C1-B1AF-2A6C5000ABD8}" srcOrd="29" destOrd="0" presId="urn:microsoft.com/office/officeart/2005/8/layout/cycle6"/>
    <dgm:cxn modelId="{F8776355-A5B5-445A-85F1-7C5B4999EE64}" type="presParOf" srcId="{F7A49252-7456-46E7-884E-2B5EB98A61E6}" destId="{5F4F6A56-AF6A-4EE1-B14B-2D3CD8342B9D}" srcOrd="30" destOrd="0" presId="urn:microsoft.com/office/officeart/2005/8/layout/cycle6"/>
    <dgm:cxn modelId="{9C90AC0F-75D9-401F-BFFF-503C5F92CAAD}" type="presParOf" srcId="{F7A49252-7456-46E7-884E-2B5EB98A61E6}" destId="{8A0857DE-60B2-411A-9C25-EE02FCBD1C7A}" srcOrd="31" destOrd="0" presId="urn:microsoft.com/office/officeart/2005/8/layout/cycle6"/>
    <dgm:cxn modelId="{798CCA17-CFD5-414A-82C9-0C6F6F34493E}" type="presParOf" srcId="{F7A49252-7456-46E7-884E-2B5EB98A61E6}" destId="{1870B858-22D7-43B3-AE47-BFDD50159B48}" srcOrd="32" destOrd="0" presId="urn:microsoft.com/office/officeart/2005/8/layout/cycle6"/>
    <dgm:cxn modelId="{2CB39B9A-CEA7-41C5-B47F-F614F6A74DA5}" type="presParOf" srcId="{F7A49252-7456-46E7-884E-2B5EB98A61E6}" destId="{63494A6C-56BF-4267-8384-CE5DBE188EEA}" srcOrd="33" destOrd="0" presId="urn:microsoft.com/office/officeart/2005/8/layout/cycle6"/>
    <dgm:cxn modelId="{2D209395-DC52-4827-A803-47632F8041AF}" type="presParOf" srcId="{F7A49252-7456-46E7-884E-2B5EB98A61E6}" destId="{547B508C-5986-4CE3-9D14-35538944F75A}" srcOrd="34" destOrd="0" presId="urn:microsoft.com/office/officeart/2005/8/layout/cycle6"/>
    <dgm:cxn modelId="{EBC4B925-E728-49D2-8895-88A1F75F6C56}" type="presParOf" srcId="{F7A49252-7456-46E7-884E-2B5EB98A61E6}" destId="{7DBA02D6-534B-4346-8EE1-FAA5B9FAEACF}" srcOrd="3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B70A6-BC48-4E49-AF97-11333C550B3C}" type="datetimeFigureOut">
              <a:rPr lang="hu-HU" smtClean="0"/>
              <a:pPr/>
              <a:t>2022.11.14.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685800"/>
            <a:ext cx="587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3D8B2-7951-4846-8A9C-E0DB0740B80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3967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41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7099" algn="l" defTabSz="10941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4197" algn="l" defTabSz="10941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1295" algn="l" defTabSz="10941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8396" algn="l" defTabSz="10941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35494" algn="l" defTabSz="10941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2592" algn="l" defTabSz="10941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29691" algn="l" defTabSz="10941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76789" algn="l" defTabSz="10941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10103" y="1957334"/>
            <a:ext cx="9181148" cy="135058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20207" y="3570449"/>
            <a:ext cx="7560945" cy="16102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4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8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2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7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A13-4123-4D8D-8B54-75A872312E1D}" type="datetimeFigureOut">
              <a:rPr lang="hu-HU" smtClean="0"/>
              <a:pPr/>
              <a:t>2022.11.14.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805-706D-40C1-8FE7-BC305C9CA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2878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A13-4123-4D8D-8B54-75A872312E1D}" type="datetimeFigureOut">
              <a:rPr lang="hu-HU" smtClean="0"/>
              <a:pPr/>
              <a:t>2022.11.14.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805-706D-40C1-8FE7-BC305C9CA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0060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830983" y="252329"/>
            <a:ext cx="2430303" cy="5376089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40069" y="252329"/>
            <a:ext cx="7110889" cy="53760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A13-4123-4D8D-8B54-75A872312E1D}" type="datetimeFigureOut">
              <a:rPr lang="hu-HU" smtClean="0"/>
              <a:pPr/>
              <a:t>2022.11.14.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805-706D-40C1-8FE7-BC305C9CA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7347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A13-4123-4D8D-8B54-75A872312E1D}" type="datetimeFigureOut">
              <a:rPr lang="hu-HU" smtClean="0"/>
              <a:pPr/>
              <a:t>2022.11.14.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805-706D-40C1-8FE7-BC305C9CA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8985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3234" y="4048845"/>
            <a:ext cx="9181148" cy="125140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53234" y="2670546"/>
            <a:ext cx="9181148" cy="137829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0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41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412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88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354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82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29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767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A13-4123-4D8D-8B54-75A872312E1D}" type="datetimeFigureOut">
              <a:rPr lang="hu-HU" smtClean="0"/>
              <a:pPr/>
              <a:t>2022.11.14.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805-706D-40C1-8FE7-BC305C9CA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8661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40069" y="1470189"/>
            <a:ext cx="4770596" cy="415822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490686" y="1470189"/>
            <a:ext cx="4770596" cy="415822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A13-4123-4D8D-8B54-75A872312E1D}" type="datetimeFigureOut">
              <a:rPr lang="hu-HU" smtClean="0"/>
              <a:pPr/>
              <a:t>2022.11.14.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805-706D-40C1-8FE7-BC305C9CA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9912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40068" y="1410386"/>
            <a:ext cx="4772473" cy="58778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099" indent="0">
              <a:buNone/>
              <a:defRPr sz="2400" b="1"/>
            </a:lvl2pPr>
            <a:lvl3pPr marL="1094197" indent="0">
              <a:buNone/>
              <a:defRPr sz="2200" b="1"/>
            </a:lvl3pPr>
            <a:lvl4pPr marL="1641295" indent="0">
              <a:buNone/>
              <a:defRPr sz="2000" b="1"/>
            </a:lvl4pPr>
            <a:lvl5pPr marL="2188396" indent="0">
              <a:buNone/>
              <a:defRPr sz="2000" b="1"/>
            </a:lvl5pPr>
            <a:lvl6pPr marL="2735494" indent="0">
              <a:buNone/>
              <a:defRPr sz="2000" b="1"/>
            </a:lvl6pPr>
            <a:lvl7pPr marL="3282592" indent="0">
              <a:buNone/>
              <a:defRPr sz="2000" b="1"/>
            </a:lvl7pPr>
            <a:lvl8pPr marL="3829691" indent="0">
              <a:buNone/>
              <a:defRPr sz="2000" b="1"/>
            </a:lvl8pPr>
            <a:lvl9pPr marL="4376789" indent="0">
              <a:buNone/>
              <a:defRPr sz="20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40068" y="1998167"/>
            <a:ext cx="4772473" cy="36302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486943" y="1410386"/>
            <a:ext cx="4774347" cy="58778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099" indent="0">
              <a:buNone/>
              <a:defRPr sz="2400" b="1"/>
            </a:lvl2pPr>
            <a:lvl3pPr marL="1094197" indent="0">
              <a:buNone/>
              <a:defRPr sz="2200" b="1"/>
            </a:lvl3pPr>
            <a:lvl4pPr marL="1641295" indent="0">
              <a:buNone/>
              <a:defRPr sz="2000" b="1"/>
            </a:lvl4pPr>
            <a:lvl5pPr marL="2188396" indent="0">
              <a:buNone/>
              <a:defRPr sz="2000" b="1"/>
            </a:lvl5pPr>
            <a:lvl6pPr marL="2735494" indent="0">
              <a:buNone/>
              <a:defRPr sz="2000" b="1"/>
            </a:lvl6pPr>
            <a:lvl7pPr marL="3282592" indent="0">
              <a:buNone/>
              <a:defRPr sz="2000" b="1"/>
            </a:lvl7pPr>
            <a:lvl8pPr marL="3829691" indent="0">
              <a:buNone/>
              <a:defRPr sz="2000" b="1"/>
            </a:lvl8pPr>
            <a:lvl9pPr marL="4376789" indent="0">
              <a:buNone/>
              <a:defRPr sz="20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486943" y="1998167"/>
            <a:ext cx="4774347" cy="36302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A13-4123-4D8D-8B54-75A872312E1D}" type="datetimeFigureOut">
              <a:rPr lang="hu-HU" smtClean="0"/>
              <a:pPr/>
              <a:t>2022.11.14.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805-706D-40C1-8FE7-BC305C9CA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1374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A13-4123-4D8D-8B54-75A872312E1D}" type="datetimeFigureOut">
              <a:rPr lang="hu-HU" smtClean="0"/>
              <a:pPr/>
              <a:t>2022.11.14.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805-706D-40C1-8FE7-BC305C9CA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1944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A13-4123-4D8D-8B54-75A872312E1D}" type="datetimeFigureOut">
              <a:rPr lang="hu-HU" smtClean="0"/>
              <a:pPr/>
              <a:t>2022.11.14.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805-706D-40C1-8FE7-BC305C9CA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943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0073" y="250866"/>
            <a:ext cx="3553570" cy="10676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23028" y="250871"/>
            <a:ext cx="6038254" cy="5377548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40073" y="1318503"/>
            <a:ext cx="3553570" cy="4309914"/>
          </a:xfrm>
        </p:spPr>
        <p:txBody>
          <a:bodyPr/>
          <a:lstStyle>
            <a:lvl1pPr marL="0" indent="0">
              <a:buNone/>
              <a:defRPr sz="1600"/>
            </a:lvl1pPr>
            <a:lvl2pPr marL="547099" indent="0">
              <a:buNone/>
              <a:defRPr sz="1400"/>
            </a:lvl2pPr>
            <a:lvl3pPr marL="1094197" indent="0">
              <a:buNone/>
              <a:defRPr sz="1200"/>
            </a:lvl3pPr>
            <a:lvl4pPr marL="1641295" indent="0">
              <a:buNone/>
              <a:defRPr sz="1100"/>
            </a:lvl4pPr>
            <a:lvl5pPr marL="2188396" indent="0">
              <a:buNone/>
              <a:defRPr sz="1100"/>
            </a:lvl5pPr>
            <a:lvl6pPr marL="2735494" indent="0">
              <a:buNone/>
              <a:defRPr sz="1100"/>
            </a:lvl6pPr>
            <a:lvl7pPr marL="3282592" indent="0">
              <a:buNone/>
              <a:defRPr sz="1100"/>
            </a:lvl7pPr>
            <a:lvl8pPr marL="3829691" indent="0">
              <a:buNone/>
              <a:defRPr sz="1100"/>
            </a:lvl8pPr>
            <a:lvl9pPr marL="4376789" indent="0">
              <a:buNone/>
              <a:defRPr sz="11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A13-4123-4D8D-8B54-75A872312E1D}" type="datetimeFigureOut">
              <a:rPr lang="hu-HU" smtClean="0"/>
              <a:pPr/>
              <a:t>2022.11.14.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805-706D-40C1-8FE7-BC305C9CA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3025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7141" y="4410552"/>
            <a:ext cx="6480810" cy="52069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117141" y="562988"/>
            <a:ext cx="6480810" cy="3780473"/>
          </a:xfrm>
        </p:spPr>
        <p:txBody>
          <a:bodyPr/>
          <a:lstStyle>
            <a:lvl1pPr marL="0" indent="0">
              <a:buNone/>
              <a:defRPr sz="3800"/>
            </a:lvl1pPr>
            <a:lvl2pPr marL="547099" indent="0">
              <a:buNone/>
              <a:defRPr sz="3400"/>
            </a:lvl2pPr>
            <a:lvl3pPr marL="1094197" indent="0">
              <a:buNone/>
              <a:defRPr sz="2900"/>
            </a:lvl3pPr>
            <a:lvl4pPr marL="1641295" indent="0">
              <a:buNone/>
              <a:defRPr sz="2400"/>
            </a:lvl4pPr>
            <a:lvl5pPr marL="2188396" indent="0">
              <a:buNone/>
              <a:defRPr sz="2400"/>
            </a:lvl5pPr>
            <a:lvl6pPr marL="2735494" indent="0">
              <a:buNone/>
              <a:defRPr sz="2400"/>
            </a:lvl6pPr>
            <a:lvl7pPr marL="3282592" indent="0">
              <a:buNone/>
              <a:defRPr sz="2400"/>
            </a:lvl7pPr>
            <a:lvl8pPr marL="3829691" indent="0">
              <a:buNone/>
              <a:defRPr sz="2400"/>
            </a:lvl8pPr>
            <a:lvl9pPr marL="4376789" indent="0">
              <a:buNone/>
              <a:defRPr sz="24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117141" y="4931246"/>
            <a:ext cx="6480810" cy="739467"/>
          </a:xfrm>
        </p:spPr>
        <p:txBody>
          <a:bodyPr/>
          <a:lstStyle>
            <a:lvl1pPr marL="0" indent="0">
              <a:buNone/>
              <a:defRPr sz="1600"/>
            </a:lvl1pPr>
            <a:lvl2pPr marL="547099" indent="0">
              <a:buNone/>
              <a:defRPr sz="1400"/>
            </a:lvl2pPr>
            <a:lvl3pPr marL="1094197" indent="0">
              <a:buNone/>
              <a:defRPr sz="1200"/>
            </a:lvl3pPr>
            <a:lvl4pPr marL="1641295" indent="0">
              <a:buNone/>
              <a:defRPr sz="1100"/>
            </a:lvl4pPr>
            <a:lvl5pPr marL="2188396" indent="0">
              <a:buNone/>
              <a:defRPr sz="1100"/>
            </a:lvl5pPr>
            <a:lvl6pPr marL="2735494" indent="0">
              <a:buNone/>
              <a:defRPr sz="1100"/>
            </a:lvl6pPr>
            <a:lvl7pPr marL="3282592" indent="0">
              <a:buNone/>
              <a:defRPr sz="1100"/>
            </a:lvl7pPr>
            <a:lvl8pPr marL="3829691" indent="0">
              <a:buNone/>
              <a:defRPr sz="1100"/>
            </a:lvl8pPr>
            <a:lvl9pPr marL="4376789" indent="0">
              <a:buNone/>
              <a:defRPr sz="11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A13-4123-4D8D-8B54-75A872312E1D}" type="datetimeFigureOut">
              <a:rPr lang="hu-HU" smtClean="0"/>
              <a:pPr/>
              <a:t>2022.11.14.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805-706D-40C1-8FE7-BC305C9CA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7283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40072" y="252324"/>
            <a:ext cx="9721215" cy="1050132"/>
          </a:xfrm>
          <a:prstGeom prst="rect">
            <a:avLst/>
          </a:prstGeom>
        </p:spPr>
        <p:txBody>
          <a:bodyPr vert="horz" lIns="109420" tIns="54710" rIns="109420" bIns="5471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40072" y="1470189"/>
            <a:ext cx="9721215" cy="4158229"/>
          </a:xfrm>
          <a:prstGeom prst="rect">
            <a:avLst/>
          </a:prstGeom>
        </p:spPr>
        <p:txBody>
          <a:bodyPr vert="horz" lIns="109420" tIns="54710" rIns="109420" bIns="5471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40068" y="5839901"/>
            <a:ext cx="2520315" cy="335459"/>
          </a:xfrm>
          <a:prstGeom prst="rect">
            <a:avLst/>
          </a:prstGeom>
        </p:spPr>
        <p:txBody>
          <a:bodyPr vert="horz" lIns="109420" tIns="54710" rIns="109420" bIns="5471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2DA13-4123-4D8D-8B54-75A872312E1D}" type="datetimeFigureOut">
              <a:rPr lang="hu-HU" smtClean="0"/>
              <a:pPr/>
              <a:t>2022.11.14.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690466" y="5839901"/>
            <a:ext cx="3420427" cy="335459"/>
          </a:xfrm>
          <a:prstGeom prst="rect">
            <a:avLst/>
          </a:prstGeom>
        </p:spPr>
        <p:txBody>
          <a:bodyPr vert="horz" lIns="109420" tIns="54710" rIns="109420" bIns="5471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740969" y="5839901"/>
            <a:ext cx="2520315" cy="335459"/>
          </a:xfrm>
          <a:prstGeom prst="rect">
            <a:avLst/>
          </a:prstGeom>
        </p:spPr>
        <p:txBody>
          <a:bodyPr vert="horz" lIns="109420" tIns="54710" rIns="109420" bIns="5471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55805-706D-40C1-8FE7-BC305C9CA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9683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419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325" indent="-410325" algn="l" defTabSz="109419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9035" indent="-341937" algn="l" defTabSz="109419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7747" indent="-273549" algn="l" defTabSz="109419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4845" indent="-273549" algn="l" defTabSz="109419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1944" indent="-273549" algn="l" defTabSz="109419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9043" indent="-273549" algn="l" defTabSz="109419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6142" indent="-273549" algn="l" defTabSz="109419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240" indent="-273549" algn="l" defTabSz="109419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0339" indent="-273549" algn="l" defTabSz="109419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09419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099" algn="l" defTabSz="109419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4197" algn="l" defTabSz="109419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1295" algn="l" defTabSz="109419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8396" algn="l" defTabSz="109419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5494" algn="l" defTabSz="109419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2592" algn="l" defTabSz="109419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9691" algn="l" defTabSz="109419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6789" algn="l" defTabSz="109419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slide" Target="slide19.xml"/><Relationship Id="rId21" Type="http://schemas.openxmlformats.org/officeDocument/2006/relationships/slide" Target="slide17.xml"/><Relationship Id="rId34" Type="http://schemas.openxmlformats.org/officeDocument/2006/relationships/image" Target="../media/image19.png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slide" Target="slide9.xml"/><Relationship Id="rId25" Type="http://schemas.openxmlformats.org/officeDocument/2006/relationships/slide" Target="slide18.xml"/><Relationship Id="rId33" Type="http://schemas.openxmlformats.org/officeDocument/2006/relationships/slide" Target="slide15.xml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16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5" Type="http://schemas.openxmlformats.org/officeDocument/2006/relationships/slide" Target="slide4.xml"/><Relationship Id="rId15" Type="http://schemas.openxmlformats.org/officeDocument/2006/relationships/slide" Target="slide8.xml"/><Relationship Id="rId23" Type="http://schemas.openxmlformats.org/officeDocument/2006/relationships/slide" Target="slide11.xml"/><Relationship Id="rId28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slide" Target="slide10.xml"/><Relationship Id="rId31" Type="http://schemas.openxmlformats.org/officeDocument/2006/relationships/slide" Target="slide14.xml"/><Relationship Id="rId4" Type="http://schemas.openxmlformats.org/officeDocument/2006/relationships/image" Target="../media/image4.gif"/><Relationship Id="rId9" Type="http://schemas.openxmlformats.org/officeDocument/2006/relationships/slide" Target="slide6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slide" Target="slide12.xml"/><Relationship Id="rId30" Type="http://schemas.openxmlformats.org/officeDocument/2006/relationships/image" Target="../media/image17.png"/><Relationship Id="rId35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71633" y="342082"/>
            <a:ext cx="10485627" cy="2736304"/>
          </a:xfrm>
          <a:prstGeom prst="roundRect">
            <a:avLst/>
          </a:prstGeom>
          <a:solidFill>
            <a:srgbClr val="F77163"/>
          </a:solidFill>
          <a:ln w="76200">
            <a:solidFill>
              <a:srgbClr val="EE2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r>
              <a:rPr lang="hu-HU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Számoljunk a Mikulásnak!</a:t>
            </a:r>
          </a:p>
          <a:p>
            <a:endParaRPr lang="hu-HU" sz="44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4752603" y="4210934"/>
            <a:ext cx="4824536" cy="12437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hu-HU" sz="180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2723" y="1514508"/>
            <a:ext cx="457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90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8"/>
          <a:stretch/>
        </p:blipFill>
        <p:spPr bwMode="auto">
          <a:xfrm>
            <a:off x="145720" y="3078387"/>
            <a:ext cx="3312368" cy="32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145720" y="342082"/>
            <a:ext cx="10439531" cy="2736304"/>
          </a:xfrm>
          <a:prstGeom prst="roundRect">
            <a:avLst/>
          </a:prstGeom>
          <a:solidFill>
            <a:srgbClr val="F77163"/>
          </a:solidFill>
          <a:ln w="76200">
            <a:solidFill>
              <a:srgbClr val="EE2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pPr lvl="0"/>
            <a:endParaRPr lang="hu-HU" sz="4000" b="1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hu-HU" sz="2400" b="1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574717" y="1882586"/>
            <a:ext cx="3238753" cy="1015651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60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68941" y="501744"/>
            <a:ext cx="9793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67&lt; ? &gt; 69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3384451" y="3510434"/>
            <a:ext cx="7200800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744491" y="3864027"/>
            <a:ext cx="6696745" cy="156964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Mennyit adjak a 40-hez, hogy 100 legyen?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988925" y="5352124"/>
            <a:ext cx="1649090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40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</a:t>
            </a:r>
            <a:endParaRPr lang="hu-HU" sz="7200" b="1" dirty="0">
              <a:ln w="3175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0736" y="856798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3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allAtOnce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8"/>
          <a:stretch/>
        </p:blipFill>
        <p:spPr bwMode="auto">
          <a:xfrm>
            <a:off x="145720" y="3078387"/>
            <a:ext cx="3312368" cy="32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216100" y="342082"/>
            <a:ext cx="10369152" cy="2736304"/>
          </a:xfrm>
          <a:prstGeom prst="roundRect">
            <a:avLst/>
          </a:prstGeom>
          <a:solidFill>
            <a:srgbClr val="F77163"/>
          </a:solidFill>
          <a:ln w="76200">
            <a:solidFill>
              <a:srgbClr val="EE2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pPr lvl="0"/>
            <a:r>
              <a:rPr lang="hu-HU" sz="4000" b="1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 számok teszik igazzá a nyitott mondatot?</a:t>
            </a:r>
          </a:p>
          <a:p>
            <a:pPr lvl="0" algn="ctr"/>
            <a:endParaRPr lang="hu-HU" sz="2000" b="1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hu-HU" sz="5400" b="1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 + 14 &gt; A &gt; 78 - 3 </a:t>
            </a:r>
            <a:endParaRPr lang="hu-HU" sz="5400" b="1" dirty="0">
              <a:ln w="3175"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79315" y="2142282"/>
            <a:ext cx="7442720" cy="83098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48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 96,95,94,  …76 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3384451" y="3510434"/>
            <a:ext cx="7200800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744491" y="3864027"/>
            <a:ext cx="6696745" cy="144653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hu-H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Mennyit vegyek el 94-ből, hogy 87 legyen?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976739" y="5238604"/>
            <a:ext cx="1649090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40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endParaRPr lang="hu-HU" sz="7200" b="1" dirty="0">
              <a:ln w="3175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1989" y="1322251"/>
            <a:ext cx="2311350" cy="17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8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144092" y="342082"/>
            <a:ext cx="10439531" cy="2736304"/>
            <a:chOff x="144092" y="342082"/>
            <a:chExt cx="10439531" cy="2736304"/>
          </a:xfrm>
        </p:grpSpPr>
        <p:sp>
          <p:nvSpPr>
            <p:cNvPr id="2" name="Lekerekített téglalap 1"/>
            <p:cNvSpPr/>
            <p:nvPr/>
          </p:nvSpPr>
          <p:spPr>
            <a:xfrm>
              <a:off x="144092" y="342082"/>
              <a:ext cx="10439531" cy="2736304"/>
            </a:xfrm>
            <a:prstGeom prst="roundRect">
              <a:avLst/>
            </a:prstGeom>
            <a:solidFill>
              <a:srgbClr val="F77163"/>
            </a:solidFill>
            <a:ln w="76200">
              <a:solidFill>
                <a:srgbClr val="EE22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t"/>
            <a:lstStyle/>
            <a:p>
              <a:r>
                <a:rPr lang="hu-HU" sz="60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76-37</a:t>
              </a:r>
              <a:endParaRPr lang="hu-HU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Ellipszis 5"/>
            <p:cNvSpPr/>
            <p:nvPr/>
          </p:nvSpPr>
          <p:spPr>
            <a:xfrm>
              <a:off x="4896619" y="91814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8"/>
          <a:stretch/>
        </p:blipFill>
        <p:spPr bwMode="auto">
          <a:xfrm>
            <a:off x="145720" y="3078387"/>
            <a:ext cx="3312368" cy="32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088307" y="1650496"/>
            <a:ext cx="6192000" cy="1200316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72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3384451" y="3510434"/>
            <a:ext cx="7200800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240437" y="3864027"/>
            <a:ext cx="7343186" cy="83098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Mennyi 19 és 36 összege? 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976739" y="4896232"/>
            <a:ext cx="1649090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40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55</a:t>
            </a:r>
            <a:endParaRPr lang="hu-HU" sz="7200" b="1" dirty="0">
              <a:ln w="3175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7972" y="1319405"/>
            <a:ext cx="28765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8"/>
          <a:stretch/>
        </p:blipFill>
        <p:spPr bwMode="auto">
          <a:xfrm>
            <a:off x="145720" y="3078387"/>
            <a:ext cx="3312368" cy="32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216100" y="342082"/>
            <a:ext cx="10369152" cy="2736304"/>
          </a:xfrm>
          <a:prstGeom prst="roundRect">
            <a:avLst/>
          </a:prstGeom>
          <a:solidFill>
            <a:srgbClr val="F77163"/>
          </a:solidFill>
          <a:ln w="76200">
            <a:solidFill>
              <a:srgbClr val="EE2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r>
              <a:rPr lang="hu-HU" sz="4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Melyik a legnagyobb szám ezek közül?</a:t>
            </a:r>
          </a:p>
          <a:p>
            <a:r>
              <a:rPr lang="hu-HU" sz="4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12, 72, 75, 100, 120, 23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536579" y="2058415"/>
            <a:ext cx="2160000" cy="1015651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60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3384451" y="3510434"/>
            <a:ext cx="7200800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916158" y="3535232"/>
            <a:ext cx="7560841" cy="156964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Mennyi 55 és 18 különbsége?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976739" y="5195067"/>
            <a:ext cx="1649090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40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</a:t>
            </a:r>
            <a:endParaRPr lang="hu-HU" sz="7200" b="1" dirty="0">
              <a:ln w="3175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3044" y="1274838"/>
            <a:ext cx="1512167" cy="182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3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8"/>
          <a:stretch/>
        </p:blipFill>
        <p:spPr bwMode="auto">
          <a:xfrm>
            <a:off x="145720" y="3078387"/>
            <a:ext cx="3312368" cy="32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242814" y="342082"/>
            <a:ext cx="10369152" cy="2736304"/>
          </a:xfrm>
          <a:prstGeom prst="roundRect">
            <a:avLst/>
          </a:prstGeom>
          <a:solidFill>
            <a:srgbClr val="F77163"/>
          </a:solidFill>
          <a:ln w="76200">
            <a:solidFill>
              <a:srgbClr val="EE2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r>
              <a:rPr lang="hu-HU" sz="4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Melyik a legkisebb szám ezek közül?</a:t>
            </a:r>
          </a:p>
          <a:p>
            <a:r>
              <a:rPr lang="hu-HU" sz="4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27, 23, 32, 19, 41, 29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4369178" y="2071012"/>
            <a:ext cx="2116423" cy="1015651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60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3384451" y="3510434"/>
            <a:ext cx="7200800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458089" y="3864027"/>
            <a:ext cx="7127162" cy="769429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hu-H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Mennyi 27 és 13 különbsége?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976739" y="4896232"/>
            <a:ext cx="1649090" cy="1200316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40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72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3890" y="1004829"/>
            <a:ext cx="2838947" cy="21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79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8"/>
          <a:stretch/>
        </p:blipFill>
        <p:spPr bwMode="auto">
          <a:xfrm>
            <a:off x="145720" y="3078387"/>
            <a:ext cx="3312368" cy="32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136232" y="329033"/>
            <a:ext cx="10439531" cy="2736304"/>
          </a:xfrm>
          <a:prstGeom prst="roundRect">
            <a:avLst/>
          </a:prstGeom>
          <a:solidFill>
            <a:srgbClr val="F77163"/>
          </a:solidFill>
          <a:ln w="76200">
            <a:solidFill>
              <a:srgbClr val="EE2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pPr lvl="0"/>
            <a:r>
              <a:rPr lang="hu-HU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Olvasd össze a betűket a számok növekvő sorrendjében! Mi a megfejtés?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294417" y="1074368"/>
            <a:ext cx="2071324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CSENGŐ</a:t>
            </a:r>
          </a:p>
        </p:txBody>
      </p:sp>
      <p:grpSp>
        <p:nvGrpSpPr>
          <p:cNvPr id="8" name="Csoportba foglalás 7"/>
          <p:cNvGrpSpPr/>
          <p:nvPr/>
        </p:nvGrpSpPr>
        <p:grpSpPr>
          <a:xfrm>
            <a:off x="4364570" y="1881337"/>
            <a:ext cx="1800199" cy="1062118"/>
            <a:chOff x="1296220" y="1639286"/>
            <a:chExt cx="1800199" cy="1062118"/>
          </a:xfrm>
        </p:grpSpPr>
        <p:sp>
          <p:nvSpPr>
            <p:cNvPr id="6" name="Lekerekített téglalap 5"/>
            <p:cNvSpPr/>
            <p:nvPr/>
          </p:nvSpPr>
          <p:spPr>
            <a:xfrm>
              <a:off x="1296220" y="2142282"/>
              <a:ext cx="1800199" cy="55912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hu-HU" sz="3600" b="1" dirty="0">
                  <a:ln w="31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67</a:t>
              </a:r>
            </a:p>
          </p:txBody>
        </p:sp>
        <p:sp>
          <p:nvSpPr>
            <p:cNvPr id="7" name="Ellipszis 6"/>
            <p:cNvSpPr/>
            <p:nvPr/>
          </p:nvSpPr>
          <p:spPr>
            <a:xfrm>
              <a:off x="2304331" y="1639286"/>
              <a:ext cx="481161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Ő</a:t>
              </a:r>
            </a:p>
          </p:txBody>
        </p:sp>
      </p:grpSp>
      <p:grpSp>
        <p:nvGrpSpPr>
          <p:cNvPr id="43" name="Csoportba foglalás 42"/>
          <p:cNvGrpSpPr/>
          <p:nvPr/>
        </p:nvGrpSpPr>
        <p:grpSpPr>
          <a:xfrm>
            <a:off x="373475" y="1782242"/>
            <a:ext cx="1800199" cy="1080120"/>
            <a:chOff x="1296220" y="1621284"/>
            <a:chExt cx="1800199" cy="1080120"/>
          </a:xfrm>
        </p:grpSpPr>
        <p:sp>
          <p:nvSpPr>
            <p:cNvPr id="44" name="Lekerekített téglalap 43"/>
            <p:cNvSpPr/>
            <p:nvPr/>
          </p:nvSpPr>
          <p:spPr>
            <a:xfrm>
              <a:off x="1296220" y="2142282"/>
              <a:ext cx="1800199" cy="55912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hu-HU" sz="3600" b="1" dirty="0">
                  <a:ln w="31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37</a:t>
              </a:r>
            </a:p>
          </p:txBody>
        </p:sp>
        <p:sp>
          <p:nvSpPr>
            <p:cNvPr id="45" name="Ellipszis 44"/>
            <p:cNvSpPr/>
            <p:nvPr/>
          </p:nvSpPr>
          <p:spPr>
            <a:xfrm>
              <a:off x="1962088" y="1621284"/>
              <a:ext cx="481161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</a:p>
          </p:txBody>
        </p:sp>
      </p:grpSp>
      <p:grpSp>
        <p:nvGrpSpPr>
          <p:cNvPr id="46" name="Csoportba foglalás 45"/>
          <p:cNvGrpSpPr/>
          <p:nvPr/>
        </p:nvGrpSpPr>
        <p:grpSpPr>
          <a:xfrm>
            <a:off x="2460317" y="1629309"/>
            <a:ext cx="1782255" cy="1026113"/>
            <a:chOff x="1314164" y="1675290"/>
            <a:chExt cx="1782255" cy="1026113"/>
          </a:xfrm>
        </p:grpSpPr>
        <p:sp>
          <p:nvSpPr>
            <p:cNvPr id="47" name="Lekerekített téglalap 46"/>
            <p:cNvSpPr/>
            <p:nvPr/>
          </p:nvSpPr>
          <p:spPr>
            <a:xfrm>
              <a:off x="1314164" y="2148288"/>
              <a:ext cx="1782255" cy="553115"/>
            </a:xfrm>
            <a:prstGeom prst="roundRect">
              <a:avLst>
                <a:gd name="adj" fmla="val 3603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hu-HU" sz="3600" b="1" dirty="0">
                  <a:ln w="31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</a:t>
              </a:r>
            </a:p>
          </p:txBody>
        </p:sp>
        <p:sp>
          <p:nvSpPr>
            <p:cNvPr id="48" name="Ellipszis 47"/>
            <p:cNvSpPr/>
            <p:nvPr/>
          </p:nvSpPr>
          <p:spPr>
            <a:xfrm>
              <a:off x="2098928" y="1675290"/>
              <a:ext cx="481161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6386562" y="1346680"/>
            <a:ext cx="1800199" cy="1071873"/>
            <a:chOff x="1296220" y="1629531"/>
            <a:chExt cx="1800199" cy="1071873"/>
          </a:xfrm>
        </p:grpSpPr>
        <p:sp>
          <p:nvSpPr>
            <p:cNvPr id="27" name="Lekerekített téglalap 26"/>
            <p:cNvSpPr/>
            <p:nvPr/>
          </p:nvSpPr>
          <p:spPr>
            <a:xfrm>
              <a:off x="1296220" y="2142282"/>
              <a:ext cx="1800199" cy="55912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hu-HU" sz="3600" b="1" dirty="0">
                  <a:ln w="31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</a:p>
          </p:txBody>
        </p:sp>
        <p:sp>
          <p:nvSpPr>
            <p:cNvPr id="28" name="Ellipszis 27"/>
            <p:cNvSpPr/>
            <p:nvPr/>
          </p:nvSpPr>
          <p:spPr>
            <a:xfrm>
              <a:off x="1944292" y="1629531"/>
              <a:ext cx="1152127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CS</a:t>
              </a:r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8369263" y="1859431"/>
            <a:ext cx="1800199" cy="1071873"/>
            <a:chOff x="1296220" y="1629531"/>
            <a:chExt cx="1800199" cy="1071873"/>
          </a:xfrm>
        </p:grpSpPr>
        <p:sp>
          <p:nvSpPr>
            <p:cNvPr id="30" name="Lekerekített téglalap 29"/>
            <p:cNvSpPr/>
            <p:nvPr/>
          </p:nvSpPr>
          <p:spPr>
            <a:xfrm>
              <a:off x="1296220" y="2142282"/>
              <a:ext cx="1800199" cy="55912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hu-HU" sz="3600" b="1" dirty="0">
                  <a:ln w="31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64</a:t>
              </a:r>
            </a:p>
          </p:txBody>
        </p:sp>
        <p:sp>
          <p:nvSpPr>
            <p:cNvPr id="31" name="Ellipszis 30"/>
            <p:cNvSpPr/>
            <p:nvPr/>
          </p:nvSpPr>
          <p:spPr>
            <a:xfrm>
              <a:off x="1944292" y="1629531"/>
              <a:ext cx="1152127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</a:p>
          </p:txBody>
        </p:sp>
      </p:grpSp>
      <p:pic>
        <p:nvPicPr>
          <p:cNvPr id="33" name="Kép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252" y="511259"/>
            <a:ext cx="1817149" cy="25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8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03" y="1710234"/>
            <a:ext cx="54641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kerekített téglalap feliratnak 3"/>
          <p:cNvSpPr/>
          <p:nvPr/>
        </p:nvSpPr>
        <p:spPr>
          <a:xfrm>
            <a:off x="5616700" y="918147"/>
            <a:ext cx="4896544" cy="4464496"/>
          </a:xfrm>
          <a:prstGeom prst="wedgeRoundRectCallout">
            <a:avLst>
              <a:gd name="adj1" fmla="val -80959"/>
              <a:gd name="adj2" fmla="val -14841"/>
              <a:gd name="adj3" fmla="val 16667"/>
            </a:avLst>
          </a:prstGeom>
          <a:solidFill>
            <a:srgbClr val="EE22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Nagyon elfáradtam a dobozok kipakolásában. Amíg én pihenek, addig énekeljetek el egy Mikulásos dalt!</a:t>
            </a:r>
          </a:p>
        </p:txBody>
      </p:sp>
    </p:spTree>
    <p:extLst>
      <p:ext uri="{BB962C8B-B14F-4D97-AF65-F5344CB8AC3E}">
        <p14:creationId xmlns:p14="http://schemas.microsoft.com/office/powerpoint/2010/main" xmlns="" val="373235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2644" y="1803924"/>
            <a:ext cx="54641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kerekített téglalap feliratnak 2"/>
          <p:cNvSpPr/>
          <p:nvPr/>
        </p:nvSpPr>
        <p:spPr>
          <a:xfrm flipH="1">
            <a:off x="432123" y="918147"/>
            <a:ext cx="4896544" cy="4464496"/>
          </a:xfrm>
          <a:prstGeom prst="wedgeRoundRectCallout">
            <a:avLst>
              <a:gd name="adj1" fmla="val -81518"/>
              <a:gd name="adj2" fmla="val -13619"/>
              <a:gd name="adj3" fmla="val 16667"/>
            </a:avLst>
          </a:prstGeom>
          <a:solidFill>
            <a:srgbClr val="EE22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Hű, de fárasztó ez a sok munka! Amíg én alszom egy picit, addig guggoljatok 10-et!</a:t>
            </a:r>
          </a:p>
        </p:txBody>
      </p:sp>
    </p:spTree>
    <p:extLst>
      <p:ext uri="{BB962C8B-B14F-4D97-AF65-F5344CB8AC3E}">
        <p14:creationId xmlns:p14="http://schemas.microsoft.com/office/powerpoint/2010/main" xmlns="" val="2935262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03" y="1710234"/>
            <a:ext cx="54641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kerekített téglalap feliratnak 3"/>
          <p:cNvSpPr/>
          <p:nvPr/>
        </p:nvSpPr>
        <p:spPr>
          <a:xfrm>
            <a:off x="5616700" y="918147"/>
            <a:ext cx="4896544" cy="4464496"/>
          </a:xfrm>
          <a:prstGeom prst="wedgeRoundRectCallout">
            <a:avLst>
              <a:gd name="adj1" fmla="val -80959"/>
              <a:gd name="adj2" fmla="val -14841"/>
              <a:gd name="adj3" fmla="val 16667"/>
            </a:avLst>
          </a:prstGeom>
          <a:solidFill>
            <a:srgbClr val="EE22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Elfáradtam. Le kell pihennem egy kicsit. Amíg egy rövidet szundítok, addig nyújtózzatok 5-ször!</a:t>
            </a:r>
          </a:p>
        </p:txBody>
      </p:sp>
    </p:spTree>
    <p:extLst>
      <p:ext uri="{BB962C8B-B14F-4D97-AF65-F5344CB8AC3E}">
        <p14:creationId xmlns:p14="http://schemas.microsoft.com/office/powerpoint/2010/main" xmlns="" val="2958471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336943716"/>
              </p:ext>
            </p:extLst>
          </p:nvPr>
        </p:nvGraphicFramePr>
        <p:xfrm>
          <a:off x="-936029" y="126058"/>
          <a:ext cx="885698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95" b="2109"/>
          <a:stretch/>
        </p:blipFill>
        <p:spPr bwMode="auto">
          <a:xfrm>
            <a:off x="2046353" y="820025"/>
            <a:ext cx="2532179" cy="434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908" y="3255894"/>
            <a:ext cx="2736304" cy="299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zis 3"/>
          <p:cNvSpPr/>
          <p:nvPr/>
        </p:nvSpPr>
        <p:spPr>
          <a:xfrm>
            <a:off x="8462173" y="4878586"/>
            <a:ext cx="761293" cy="576064"/>
          </a:xfrm>
          <a:prstGeom prst="ellipse">
            <a:avLst/>
          </a:prstGeom>
          <a:solidFill>
            <a:srgbClr val="EE220C"/>
          </a:solidFill>
          <a:ln>
            <a:solidFill>
              <a:srgbClr val="EE2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6984851" y="126058"/>
            <a:ext cx="3744416" cy="3047017"/>
          </a:xfrm>
          <a:prstGeom prst="roundRect">
            <a:avLst/>
          </a:prstGeom>
          <a:solidFill>
            <a:srgbClr val="F77163"/>
          </a:solidFill>
          <a:ln w="57150">
            <a:solidFill>
              <a:srgbClr val="EE2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Pörgesd meg a Mikulás-kereket! A kerék elindításához és megállításához nyomd meg a rénszarvas orrát!</a:t>
            </a:r>
          </a:p>
        </p:txBody>
      </p:sp>
    </p:spTree>
    <p:extLst>
      <p:ext uri="{BB962C8B-B14F-4D97-AF65-F5344CB8AC3E}">
        <p14:creationId xmlns:p14="http://schemas.microsoft.com/office/powerpoint/2010/main" xmlns="" val="19757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9769" y="0"/>
            <a:ext cx="10791583" cy="2286298"/>
            <a:chOff x="9767" y="0"/>
            <a:chExt cx="10791583" cy="2286298"/>
          </a:xfrm>
        </p:grpSpPr>
        <p:sp>
          <p:nvSpPr>
            <p:cNvPr id="5" name="Szövegdoboz 4"/>
            <p:cNvSpPr txBox="1"/>
            <p:nvPr/>
          </p:nvSpPr>
          <p:spPr>
            <a:xfrm>
              <a:off x="1440235" y="0"/>
              <a:ext cx="7920880" cy="791755"/>
            </a:xfrm>
            <a:prstGeom prst="rect">
              <a:avLst/>
            </a:prstGeom>
            <a:solidFill>
              <a:srgbClr val="87D5DD"/>
            </a:solidFill>
          </p:spPr>
          <p:txBody>
            <a:bodyPr wrap="square" rtlCol="0">
              <a:spAutoFit/>
            </a:bodyPr>
            <a:lstStyle/>
            <a:p>
              <a:endParaRPr lang="hu-HU" dirty="0"/>
            </a:p>
            <a:p>
              <a:endParaRPr lang="hu-HU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7" y="0"/>
              <a:ext cx="10791583" cy="2286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Szövegdoboz 1"/>
          <p:cNvSpPr txBox="1"/>
          <p:nvPr/>
        </p:nvSpPr>
        <p:spPr>
          <a:xfrm>
            <a:off x="1062195" y="774131"/>
            <a:ext cx="8658840" cy="2186981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hu-HU" sz="6600" b="1" dirty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Ügyesek vagytok! </a:t>
            </a:r>
          </a:p>
          <a:p>
            <a:pPr algn="ctr"/>
            <a:r>
              <a:rPr lang="hu-HU" sz="6600" b="1" dirty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Jól számoltatok!</a:t>
            </a:r>
          </a:p>
        </p:txBody>
      </p:sp>
      <p:sp>
        <p:nvSpPr>
          <p:cNvPr id="7" name="Number 1"/>
          <p:cNvSpPr/>
          <p:nvPr/>
        </p:nvSpPr>
        <p:spPr>
          <a:xfrm>
            <a:off x="9769" y="17906"/>
            <a:ext cx="2160000" cy="1260000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24 + 17</a:t>
            </a:r>
            <a:endParaRPr lang="en-US" sz="34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21" name="Number 1"/>
          <p:cNvSpPr/>
          <p:nvPr/>
        </p:nvSpPr>
        <p:spPr>
          <a:xfrm>
            <a:off x="0" y="1278186"/>
            <a:ext cx="2160000" cy="1260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86 - 19</a:t>
            </a:r>
            <a:endParaRPr lang="en-US" sz="35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22" name="Number 1"/>
          <p:cNvSpPr/>
          <p:nvPr/>
        </p:nvSpPr>
        <p:spPr>
          <a:xfrm>
            <a:off x="316" y="2543088"/>
            <a:ext cx="2160000" cy="1260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49 + 13</a:t>
            </a:r>
          </a:p>
        </p:txBody>
      </p:sp>
      <p:sp>
        <p:nvSpPr>
          <p:cNvPr id="23" name="Number 1"/>
          <p:cNvSpPr/>
          <p:nvPr/>
        </p:nvSpPr>
        <p:spPr>
          <a:xfrm>
            <a:off x="316" y="3780788"/>
            <a:ext cx="2160000" cy="12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46 + 21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25" name="Number 1"/>
          <p:cNvSpPr/>
          <p:nvPr/>
        </p:nvSpPr>
        <p:spPr>
          <a:xfrm>
            <a:off x="76" y="5040788"/>
            <a:ext cx="2160000" cy="12600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64 - 17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26" name="Number 1"/>
          <p:cNvSpPr/>
          <p:nvPr/>
        </p:nvSpPr>
        <p:spPr>
          <a:xfrm>
            <a:off x="2160000" y="18186"/>
            <a:ext cx="2160000" cy="1260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25 - 13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27" name="Number 1"/>
          <p:cNvSpPr/>
          <p:nvPr/>
        </p:nvSpPr>
        <p:spPr>
          <a:xfrm>
            <a:off x="2160316" y="1278186"/>
            <a:ext cx="2160000" cy="1260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82 - 25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28" name="Number 1"/>
          <p:cNvSpPr/>
          <p:nvPr/>
        </p:nvSpPr>
        <p:spPr>
          <a:xfrm>
            <a:off x="2160316" y="2538466"/>
            <a:ext cx="2160000" cy="12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61 - 17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29" name="Number 1"/>
          <p:cNvSpPr/>
          <p:nvPr/>
        </p:nvSpPr>
        <p:spPr>
          <a:xfrm>
            <a:off x="2160316" y="3798466"/>
            <a:ext cx="2160000" cy="12600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53 + 24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30" name="Number 1"/>
          <p:cNvSpPr/>
          <p:nvPr/>
        </p:nvSpPr>
        <p:spPr>
          <a:xfrm>
            <a:off x="2160316" y="5058746"/>
            <a:ext cx="2160000" cy="1260000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76 - 19</a:t>
            </a:r>
            <a:endParaRPr lang="en-US" sz="3200" b="1" kern="0" dirty="0">
              <a:ln w="19050">
                <a:noFill/>
              </a:ln>
              <a:cs typeface="Arial" pitchFamily="34" charset="0"/>
            </a:endParaRPr>
          </a:p>
        </p:txBody>
      </p:sp>
      <p:sp>
        <p:nvSpPr>
          <p:cNvPr id="31" name="Number 1"/>
          <p:cNvSpPr/>
          <p:nvPr/>
        </p:nvSpPr>
        <p:spPr>
          <a:xfrm>
            <a:off x="4322005" y="18186"/>
            <a:ext cx="2160000" cy="1260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22 + 30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32" name="Number 1"/>
          <p:cNvSpPr/>
          <p:nvPr/>
        </p:nvSpPr>
        <p:spPr>
          <a:xfrm>
            <a:off x="4320555" y="1283088"/>
            <a:ext cx="2160000" cy="12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96 - 13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33" name="Number 1"/>
          <p:cNvSpPr/>
          <p:nvPr/>
        </p:nvSpPr>
        <p:spPr>
          <a:xfrm>
            <a:off x="4320795" y="2538466"/>
            <a:ext cx="2160000" cy="12600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53 + 20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34" name="Number 1"/>
          <p:cNvSpPr/>
          <p:nvPr/>
        </p:nvSpPr>
        <p:spPr>
          <a:xfrm>
            <a:off x="4320795" y="3798466"/>
            <a:ext cx="2160000" cy="1260000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80 - 39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35" name="Number 1"/>
          <p:cNvSpPr/>
          <p:nvPr/>
        </p:nvSpPr>
        <p:spPr>
          <a:xfrm>
            <a:off x="4320555" y="5058746"/>
            <a:ext cx="2160000" cy="1260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21 - 8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36" name="Number 1"/>
          <p:cNvSpPr/>
          <p:nvPr/>
        </p:nvSpPr>
        <p:spPr>
          <a:xfrm>
            <a:off x="6481035" y="18186"/>
            <a:ext cx="2160000" cy="12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98 - 10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38" name="Number 1"/>
          <p:cNvSpPr/>
          <p:nvPr/>
        </p:nvSpPr>
        <p:spPr>
          <a:xfrm>
            <a:off x="6480795" y="1284474"/>
            <a:ext cx="2160000" cy="12600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88 - 4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39" name="Number 1"/>
          <p:cNvSpPr/>
          <p:nvPr/>
        </p:nvSpPr>
        <p:spPr>
          <a:xfrm>
            <a:off x="8641035" y="18186"/>
            <a:ext cx="2160000" cy="12600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20 </a:t>
            </a:r>
            <a:r>
              <a:rPr lang="hu-HU" sz="2400" b="1" kern="0" dirty="0">
                <a:ln w="19050">
                  <a:noFill/>
                </a:ln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lang="hu-HU" sz="3200" b="1" kern="0" dirty="0">
                <a:ln w="19050">
                  <a:noFill/>
                </a:ln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 5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40" name="Number 1"/>
          <p:cNvSpPr/>
          <p:nvPr/>
        </p:nvSpPr>
        <p:spPr>
          <a:xfrm>
            <a:off x="6481035" y="2538186"/>
            <a:ext cx="2160000" cy="1260000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69 - 10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41" name="Number 1"/>
          <p:cNvSpPr/>
          <p:nvPr/>
        </p:nvSpPr>
        <p:spPr>
          <a:xfrm>
            <a:off x="8641275" y="1278186"/>
            <a:ext cx="2160000" cy="1260000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79 - 23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43" name="Number 1"/>
          <p:cNvSpPr/>
          <p:nvPr/>
        </p:nvSpPr>
        <p:spPr>
          <a:xfrm>
            <a:off x="6480555" y="3798186"/>
            <a:ext cx="2160000" cy="1260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30 + 49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44" name="Number 1"/>
          <p:cNvSpPr/>
          <p:nvPr/>
        </p:nvSpPr>
        <p:spPr>
          <a:xfrm>
            <a:off x="8641275" y="2544474"/>
            <a:ext cx="2160000" cy="1260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80 - 33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45" name="Number 1"/>
          <p:cNvSpPr/>
          <p:nvPr/>
        </p:nvSpPr>
        <p:spPr>
          <a:xfrm>
            <a:off x="8641035" y="3798466"/>
            <a:ext cx="2160000" cy="1260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70 - 13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37" name="Number 1"/>
          <p:cNvSpPr/>
          <p:nvPr/>
        </p:nvSpPr>
        <p:spPr>
          <a:xfrm>
            <a:off x="8641035" y="5058746"/>
            <a:ext cx="2160000" cy="12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59 - 15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  <p:sp>
        <p:nvSpPr>
          <p:cNvPr id="46" name="Number 1"/>
          <p:cNvSpPr/>
          <p:nvPr/>
        </p:nvSpPr>
        <p:spPr>
          <a:xfrm>
            <a:off x="6480555" y="5058746"/>
            <a:ext cx="2160000" cy="126000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9420" tIns="54710" rIns="109420" bIns="54710" rtlCol="0" anchor="ctr"/>
          <a:lstStyle/>
          <a:p>
            <a:pPr algn="ctr" defTabSz="914271">
              <a:defRPr/>
            </a:pPr>
            <a:r>
              <a:rPr lang="hu-HU" sz="3200" b="1" kern="0" dirty="0">
                <a:ln w="19050">
                  <a:noFill/>
                </a:ln>
                <a:latin typeface="Calibri"/>
                <a:cs typeface="Arial" pitchFamily="34" charset="0"/>
              </a:rPr>
              <a:t>77 - 14</a:t>
            </a:r>
            <a:endParaRPr lang="en-US" sz="3200" b="1" kern="0" dirty="0">
              <a:ln w="19050">
                <a:noFill/>
              </a:ln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32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 autoUpdateAnimBg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37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0" y="0"/>
            <a:ext cx="10791583" cy="2286298"/>
            <a:chOff x="9767" y="0"/>
            <a:chExt cx="10791583" cy="2286298"/>
          </a:xfrm>
        </p:grpSpPr>
        <p:sp>
          <p:nvSpPr>
            <p:cNvPr id="5" name="Szövegdoboz 4"/>
            <p:cNvSpPr txBox="1"/>
            <p:nvPr/>
          </p:nvSpPr>
          <p:spPr>
            <a:xfrm>
              <a:off x="1440235" y="0"/>
              <a:ext cx="7920880" cy="791755"/>
            </a:xfrm>
            <a:prstGeom prst="rect">
              <a:avLst/>
            </a:prstGeom>
            <a:solidFill>
              <a:srgbClr val="87D5DD"/>
            </a:solidFill>
          </p:spPr>
          <p:txBody>
            <a:bodyPr wrap="square" rtlCol="0">
              <a:spAutoFit/>
            </a:bodyPr>
            <a:lstStyle/>
            <a:p>
              <a:endParaRPr lang="hu-HU" dirty="0"/>
            </a:p>
            <a:p>
              <a:endParaRPr lang="hu-HU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7" y="0"/>
              <a:ext cx="10791583" cy="2286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Szövegdoboz 1"/>
          <p:cNvSpPr txBox="1"/>
          <p:nvPr/>
        </p:nvSpPr>
        <p:spPr>
          <a:xfrm>
            <a:off x="1142436" y="778265"/>
            <a:ext cx="8496944" cy="234250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hu-HU" sz="4800" b="1" dirty="0">
                <a:solidFill>
                  <a:srgbClr val="EE22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Ügyesen dolgoztatok! Megérdemeltek ti is egy kis pihenést!</a:t>
            </a:r>
          </a:p>
        </p:txBody>
      </p:sp>
    </p:spTree>
    <p:extLst>
      <p:ext uri="{BB962C8B-B14F-4D97-AF65-F5344CB8AC3E}">
        <p14:creationId xmlns:p14="http://schemas.microsoft.com/office/powerpoint/2010/main" xmlns="" val="324179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70514" y="3484597"/>
            <a:ext cx="2044213" cy="27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9923" y="133984"/>
            <a:ext cx="150018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18" y="1740853"/>
            <a:ext cx="15732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259" y="3130055"/>
            <a:ext cx="150653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643" y="4446538"/>
            <a:ext cx="15001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7162" y="4604698"/>
            <a:ext cx="15065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202" y="3185477"/>
            <a:ext cx="15605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440" y="1675658"/>
            <a:ext cx="14144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5829" y="133984"/>
            <a:ext cx="13716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393" y="1513346"/>
            <a:ext cx="13716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371" y="68504"/>
            <a:ext cx="13779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6587" y="192571"/>
            <a:ext cx="13779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0382" y="2057434"/>
            <a:ext cx="13652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8867" y="1470369"/>
            <a:ext cx="15240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290" y="2897531"/>
            <a:ext cx="15430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629" y="4595506"/>
            <a:ext cx="16271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97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stSnd>
            <p:snd r:embed="rId35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8"/>
          <a:stretch/>
        </p:blipFill>
        <p:spPr bwMode="auto">
          <a:xfrm>
            <a:off x="145720" y="3078387"/>
            <a:ext cx="3312368" cy="32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171633" y="342082"/>
            <a:ext cx="10485627" cy="2736304"/>
          </a:xfrm>
          <a:prstGeom prst="roundRect">
            <a:avLst/>
          </a:prstGeom>
          <a:solidFill>
            <a:srgbClr val="F77163"/>
          </a:solidFill>
          <a:ln w="76200">
            <a:solidFill>
              <a:srgbClr val="EE2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r>
              <a:rPr lang="hu-HU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Folytasd a megkezdett sort két számmal!</a:t>
            </a:r>
            <a:endParaRPr lang="hu-HU" sz="18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</a:t>
            </a:r>
            <a:r>
              <a:rPr lang="hu-HU" sz="5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   25,   24,  ?    </a:t>
            </a:r>
          </a:p>
          <a:p>
            <a:r>
              <a:rPr lang="hu-HU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hu-HU" sz="36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44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488907" y="1926258"/>
            <a:ext cx="2630713" cy="92331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54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23, 22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7059" y="457501"/>
            <a:ext cx="1656184" cy="1353339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3384451" y="3510434"/>
            <a:ext cx="7200800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3744491" y="3864027"/>
            <a:ext cx="6696745" cy="1200316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hu-H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19+36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976739" y="4896232"/>
            <a:ext cx="1649090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40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55</a:t>
            </a:r>
            <a:endParaRPr lang="hu-HU" sz="7200" b="1" dirty="0">
              <a:ln w="3175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04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8"/>
          <a:stretch/>
        </p:blipFill>
        <p:spPr bwMode="auto">
          <a:xfrm>
            <a:off x="145720" y="3078387"/>
            <a:ext cx="3312368" cy="32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216100" y="342082"/>
            <a:ext cx="10369152" cy="2736304"/>
          </a:xfrm>
          <a:prstGeom prst="roundRect">
            <a:avLst/>
          </a:prstGeom>
          <a:solidFill>
            <a:srgbClr val="F77163"/>
          </a:solidFill>
          <a:ln w="76200">
            <a:solidFill>
              <a:srgbClr val="EE2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r>
              <a:rPr lang="hu-HU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 számokra gondoltam?</a:t>
            </a:r>
          </a:p>
          <a:p>
            <a:r>
              <a:rPr lang="hu-HU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hu-HU" sz="4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 </a:t>
            </a:r>
            <a:r>
              <a:rPr lang="hu-HU" sz="5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- 6 + 14 + 11</a:t>
            </a:r>
          </a:p>
          <a:p>
            <a:r>
              <a:rPr lang="hu-HU" sz="5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22 + 52 - 12 - 3</a:t>
            </a:r>
            <a:endParaRPr lang="hu-HU" sz="6000" b="1" dirty="0">
              <a:ln w="3175"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44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984852" y="1099905"/>
            <a:ext cx="1761753" cy="2585311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54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</a:t>
            </a:r>
          </a:p>
          <a:p>
            <a:pPr lvl="0" algn="ctr"/>
            <a:r>
              <a:rPr lang="hu-HU" sz="54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</a:p>
          <a:p>
            <a:pPr lvl="0" algn="ctr"/>
            <a:endParaRPr lang="hu-HU" sz="5400" b="1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4312" y="416752"/>
            <a:ext cx="2403986" cy="2157577"/>
          </a:xfrm>
          <a:prstGeom prst="rect">
            <a:avLst/>
          </a:prstGeom>
        </p:spPr>
      </p:pic>
      <p:sp>
        <p:nvSpPr>
          <p:cNvPr id="11" name="Lekerekített téglalap 10"/>
          <p:cNvSpPr/>
          <p:nvPr/>
        </p:nvSpPr>
        <p:spPr>
          <a:xfrm>
            <a:off x="3384451" y="3510434"/>
            <a:ext cx="7200800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744491" y="3864027"/>
            <a:ext cx="6696745" cy="1200316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hu-H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egyes +4 tízes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976739" y="4896232"/>
            <a:ext cx="1649090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40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56</a:t>
            </a:r>
            <a:endParaRPr lang="hu-HU" sz="7200" b="1" dirty="0">
              <a:ln w="3175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1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8"/>
          <a:stretch/>
        </p:blipFill>
        <p:spPr bwMode="auto">
          <a:xfrm>
            <a:off x="145720" y="3078387"/>
            <a:ext cx="3312368" cy="32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216100" y="342082"/>
            <a:ext cx="10369152" cy="2736304"/>
          </a:xfrm>
          <a:prstGeom prst="roundRect">
            <a:avLst/>
          </a:prstGeom>
          <a:solidFill>
            <a:srgbClr val="F77163"/>
          </a:solidFill>
          <a:ln w="76200">
            <a:solidFill>
              <a:srgbClr val="EE2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r>
              <a:rPr lang="hu-HU" sz="4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98-47  </a:t>
            </a:r>
          </a:p>
          <a:p>
            <a:endParaRPr lang="hu-HU" sz="4000" b="1" dirty="0">
              <a:ln w="3175"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44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3168427" y="3504260"/>
            <a:ext cx="7200800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3312444" y="3798466"/>
            <a:ext cx="7488906" cy="1200316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hu-H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tízes és 45 egyes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726978" y="1727881"/>
            <a:ext cx="7347395" cy="1015651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60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51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976739" y="4896232"/>
            <a:ext cx="1649090" cy="110798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40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66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9795" y="1206179"/>
            <a:ext cx="2613071" cy="18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05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8"/>
          <a:stretch/>
        </p:blipFill>
        <p:spPr bwMode="auto">
          <a:xfrm>
            <a:off x="119984" y="3036078"/>
            <a:ext cx="3312368" cy="32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216100" y="342082"/>
            <a:ext cx="10369152" cy="2736304"/>
          </a:xfrm>
          <a:prstGeom prst="roundRect">
            <a:avLst/>
          </a:prstGeom>
          <a:solidFill>
            <a:srgbClr val="F77163"/>
          </a:solidFill>
          <a:ln w="76200">
            <a:solidFill>
              <a:srgbClr val="EE2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r>
              <a:rPr lang="hu-HU" sz="4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Számold ki 37 és 47 összegét!</a:t>
            </a:r>
          </a:p>
          <a:p>
            <a:endParaRPr lang="hu-HU" sz="48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872283" y="1692022"/>
            <a:ext cx="7201414" cy="1015651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60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37+47=84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3432352" y="3582442"/>
            <a:ext cx="7200800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3096420" y="3576268"/>
            <a:ext cx="7410234" cy="110798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hu-H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92 és 6 különbsége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6024639" y="4968240"/>
            <a:ext cx="2184347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40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92-6 =86</a:t>
            </a:r>
            <a:endParaRPr lang="hu-HU" sz="7200" b="1" dirty="0">
              <a:ln w="3175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4891" y="1475947"/>
            <a:ext cx="2857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3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8"/>
          <a:stretch/>
        </p:blipFill>
        <p:spPr bwMode="auto">
          <a:xfrm>
            <a:off x="105687" y="3078387"/>
            <a:ext cx="3312368" cy="32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216100" y="342082"/>
            <a:ext cx="10369152" cy="2736304"/>
          </a:xfrm>
          <a:prstGeom prst="roundRect">
            <a:avLst/>
          </a:prstGeom>
          <a:solidFill>
            <a:srgbClr val="F77163"/>
          </a:solidFill>
          <a:ln w="76200">
            <a:solidFill>
              <a:srgbClr val="EE2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r>
              <a:rPr lang="hu-HU" sz="5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Mennyi a 50, a 2 és a 13 összege?</a:t>
            </a:r>
          </a:p>
          <a:p>
            <a:r>
              <a:rPr lang="hu-HU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960515" y="1411697"/>
            <a:ext cx="2880320" cy="849451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hu-HU" sz="60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3384451" y="3510434"/>
            <a:ext cx="7200800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3528467" y="3864027"/>
            <a:ext cx="6912769" cy="92331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hu-H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 nagyobb szomszédja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872274" y="4787345"/>
            <a:ext cx="1649090" cy="1015651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60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7075" y="1235380"/>
            <a:ext cx="2208590" cy="20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591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8"/>
          <a:stretch/>
        </p:blipFill>
        <p:spPr bwMode="auto">
          <a:xfrm>
            <a:off x="145720" y="3078387"/>
            <a:ext cx="3312368" cy="32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144092" y="342082"/>
            <a:ext cx="10439531" cy="2736304"/>
          </a:xfrm>
          <a:prstGeom prst="roundRect">
            <a:avLst/>
          </a:prstGeom>
          <a:solidFill>
            <a:srgbClr val="F77163"/>
          </a:solidFill>
          <a:ln w="76200">
            <a:solidFill>
              <a:srgbClr val="EE2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t"/>
          <a:lstStyle/>
          <a:p>
            <a:pPr algn="ctr"/>
            <a:r>
              <a:rPr lang="hu-HU" sz="5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Mennyi a 81 és a 13 különbsége?</a:t>
            </a:r>
          </a:p>
          <a:p>
            <a:pPr algn="ctr"/>
            <a:r>
              <a:rPr lang="hu-HU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230545" y="1566218"/>
            <a:ext cx="2124236" cy="1089517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hu-HU" sz="72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3384451" y="3510434"/>
            <a:ext cx="7200800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3744491" y="3864027"/>
            <a:ext cx="6696745" cy="92331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hu-H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és 26 közötti szám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976739" y="4896232"/>
            <a:ext cx="1649090" cy="1200316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lvl="0" algn="ctr"/>
            <a:r>
              <a:rPr lang="hu-HU" sz="40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7200" b="1" dirty="0">
                <a:ln w="31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3043" y="1338564"/>
            <a:ext cx="1413892" cy="17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7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459</Words>
  <Application>Microsoft Office PowerPoint</Application>
  <PresentationFormat>Egyéni</PresentationFormat>
  <Paragraphs>116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Béres Szabolcs</dc:creator>
  <cp:lastModifiedBy>user</cp:lastModifiedBy>
  <cp:revision>176</cp:revision>
  <dcterms:created xsi:type="dcterms:W3CDTF">2017-11-19T19:55:28Z</dcterms:created>
  <dcterms:modified xsi:type="dcterms:W3CDTF">2022-11-14T20:52:41Z</dcterms:modified>
</cp:coreProperties>
</file>