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audio11.wav" ContentType="audio/x-wav"/>
  <Override PartName="/ppt/media/audio21.wav" ContentType="audio/x-wav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Társasjáték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Az egyik csapat játékosa dob a kockával, majd a dobott számnak megfelelő oldalról választ egy kérdést. Ha helyes a válasz, pontot ér, ha helytelen, lehet „rabolni”- a leghamarabb jelentkező másik csapaté a válaszadás lehetősége.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Feladattípusok</a:t>
            </a:r>
          </a:p>
          <a:p>
            <a:pPr marL="571500" indent="-571500">
              <a:buAutoNum type="romanUcPeriod"/>
            </a:pPr>
            <a:r>
              <a:rPr lang="hu-HU" dirty="0" smtClean="0">
                <a:solidFill>
                  <a:srgbClr val="FF0000"/>
                </a:solidFill>
              </a:rPr>
              <a:t>Legyen fogalmad!</a:t>
            </a:r>
          </a:p>
          <a:p>
            <a:pPr marL="571500" indent="-571500">
              <a:buAutoNum type="romanUcPeriod"/>
            </a:pPr>
            <a:r>
              <a:rPr lang="hu-HU" dirty="0" smtClean="0">
                <a:solidFill>
                  <a:srgbClr val="FF0000"/>
                </a:solidFill>
              </a:rPr>
              <a:t>Lyukas szöveg</a:t>
            </a:r>
          </a:p>
          <a:p>
            <a:pPr marL="571500" indent="-571500">
              <a:buAutoNum type="romanUcPeriod"/>
            </a:pPr>
            <a:r>
              <a:rPr lang="hu-HU" dirty="0" smtClean="0">
                <a:solidFill>
                  <a:srgbClr val="FF0000"/>
                </a:solidFill>
              </a:rPr>
              <a:t>Kicsoda? Micsoda?</a:t>
            </a:r>
          </a:p>
          <a:p>
            <a:pPr marL="571500" indent="-571500">
              <a:buAutoNum type="romanUcPeriod"/>
            </a:pPr>
            <a:r>
              <a:rPr lang="hu-HU" dirty="0" smtClean="0">
                <a:solidFill>
                  <a:srgbClr val="FF0000"/>
                </a:solidFill>
              </a:rPr>
              <a:t>Ki vagyok én?</a:t>
            </a:r>
          </a:p>
          <a:p>
            <a:pPr marL="571500" indent="-571500">
              <a:buAutoNum type="romanUcPeriod"/>
            </a:pPr>
            <a:r>
              <a:rPr lang="hu-HU" dirty="0" smtClean="0">
                <a:solidFill>
                  <a:srgbClr val="FF0000"/>
                </a:solidFill>
              </a:rPr>
              <a:t>Ki? Mi?</a:t>
            </a:r>
          </a:p>
          <a:p>
            <a:pPr marL="571500" indent="-571500">
              <a:buAutoNum type="romanUcPeriod"/>
            </a:pPr>
            <a:r>
              <a:rPr lang="hu-HU" dirty="0" smtClean="0">
                <a:solidFill>
                  <a:srgbClr val="FF0000"/>
                </a:solidFill>
              </a:rPr>
              <a:t>Joker ( a játékos választhat, melyik kérdésből kér)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  <p:sndAc>
          <p:stSnd>
            <p:snd r:embed="rId3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>
                <a:solidFill>
                  <a:srgbClr val="FF0000"/>
                </a:solidFill>
              </a:rPr>
              <a:t>I.</a:t>
            </a:r>
            <a:r>
              <a:rPr lang="hu-HU" sz="3200" dirty="0" smtClean="0"/>
              <a:t> Legyen fogalmad!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Rövid sorokból áll, a sorok vége összecseng. Mi ez?</a:t>
            </a:r>
          </a:p>
          <a:p>
            <a:pPr marL="514350" indent="-514350">
              <a:buAutoNum type="arabicPeriod"/>
            </a:pPr>
            <a:r>
              <a:rPr lang="hu-HU" dirty="0" smtClean="0"/>
              <a:t>Hogy nevezik a verssorok végének összecsengését? </a:t>
            </a:r>
          </a:p>
          <a:p>
            <a:pPr marL="514350" indent="-514350">
              <a:buAutoNum type="arabicPeriod"/>
            </a:pPr>
            <a:r>
              <a:rPr lang="hu-HU" dirty="0" smtClean="0"/>
              <a:t>Mi a műfaja a Mesél a téli erdő című szövegnek?</a:t>
            </a:r>
          </a:p>
          <a:p>
            <a:pPr marL="514350" indent="-514350">
              <a:buAutoNum type="arabicPeriod"/>
            </a:pPr>
            <a:r>
              <a:rPr lang="hu-HU" dirty="0" smtClean="0"/>
              <a:t>Mi a műfaja a Hóember címűnek?</a:t>
            </a:r>
          </a:p>
          <a:p>
            <a:pPr marL="514350" indent="-514350">
              <a:buAutoNum type="arabicPeriod"/>
            </a:pPr>
            <a:r>
              <a:rPr lang="hu-HU" dirty="0" smtClean="0"/>
              <a:t>Mi a műfaja A csókai csóka című szövegnek?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FF0000"/>
                </a:solidFill>
              </a:rPr>
              <a:t>II.</a:t>
            </a:r>
            <a:r>
              <a:rPr lang="hu-HU" sz="3200" dirty="0" smtClean="0"/>
              <a:t> Lyukas szöveg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Az idén………………. is tettem a cserépbe. </a:t>
            </a:r>
          </a:p>
          <a:p>
            <a:pPr marL="514350" indent="-514350">
              <a:buAutoNum type="arabicPeriod"/>
            </a:pPr>
            <a:r>
              <a:rPr lang="hu-HU" dirty="0" smtClean="0"/>
              <a:t>Az őzek is …………keresnek menedéket.</a:t>
            </a:r>
          </a:p>
          <a:p>
            <a:pPr marL="0" indent="0">
              <a:buNone/>
            </a:pPr>
            <a:r>
              <a:rPr lang="hu-HU" dirty="0" smtClean="0"/>
              <a:t>3. Adj nekik fél …….., félbevágott …..!</a:t>
            </a:r>
          </a:p>
          <a:p>
            <a:pPr marL="0" indent="0">
              <a:buNone/>
            </a:pPr>
            <a:r>
              <a:rPr lang="hu-HU" dirty="0" smtClean="0"/>
              <a:t>4. Hófehér ……… hogy kellene lenni.</a:t>
            </a:r>
          </a:p>
          <a:p>
            <a:pPr marL="0" indent="0">
              <a:buNone/>
            </a:pPr>
            <a:r>
              <a:rPr lang="hu-HU" dirty="0" smtClean="0"/>
              <a:t>5. Azzal a ………….. hópelyhek elszálltak a város fölé</a:t>
            </a:r>
            <a:r>
              <a:rPr lang="hu-HU" dirty="0"/>
              <a:t>.</a:t>
            </a:r>
            <a:r>
              <a:rPr lang="hu-HU" dirty="0" smtClean="0"/>
              <a:t> </a:t>
            </a: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III.</a:t>
            </a:r>
            <a:r>
              <a:rPr lang="hu-HU" dirty="0" smtClean="0"/>
              <a:t> Kicsoda? Micsoda?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u-HU" dirty="0" smtClean="0"/>
              <a:t>A csókai csóka költője</a:t>
            </a:r>
          </a:p>
          <a:p>
            <a:pPr marL="514350" indent="-514350">
              <a:buAutoNum type="arabicPeriod"/>
            </a:pPr>
            <a:r>
              <a:rPr lang="hu-HU" dirty="0" smtClean="0"/>
              <a:t>A fenyőfák alatt szőrgombóc jelzi, hogy ő ott él.</a:t>
            </a:r>
          </a:p>
          <a:p>
            <a:pPr marL="514350" indent="-514350">
              <a:buAutoNum type="arabicPeriod"/>
            </a:pPr>
            <a:r>
              <a:rPr lang="hu-HU" dirty="0" smtClean="0"/>
              <a:t>Lábnyomai mellett szárnylenyomata is látszik a hóban.</a:t>
            </a:r>
          </a:p>
          <a:p>
            <a:pPr marL="514350" indent="-514350">
              <a:buAutoNum type="arabicPeriod"/>
            </a:pPr>
            <a:r>
              <a:rPr lang="hu-HU" dirty="0" smtClean="0"/>
              <a:t>Levelekből és fűből készült vackában alszik.</a:t>
            </a:r>
          </a:p>
          <a:p>
            <a:pPr marL="514350" indent="-514350">
              <a:buAutoNum type="arabicPeriod"/>
            </a:pPr>
            <a:r>
              <a:rPr lang="hu-HU" dirty="0" smtClean="0"/>
              <a:t>Olyan, mint egy óriási nyitott képeskönyv.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rgbClr val="FF0000"/>
                </a:solidFill>
              </a:rPr>
              <a:t>IV.</a:t>
            </a:r>
            <a:r>
              <a:rPr lang="hu-HU" sz="3600" dirty="0" smtClean="0"/>
              <a:t> Ki vagyok én?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Az erdő hírmondója vagyok.</a:t>
            </a:r>
          </a:p>
          <a:p>
            <a:pPr marL="514350" indent="-514350">
              <a:buAutoNum type="arabicPeriod"/>
            </a:pPr>
            <a:r>
              <a:rPr lang="hu-HU" dirty="0" smtClean="0"/>
              <a:t>Lecsaltam a fáról a buta csókát.</a:t>
            </a:r>
          </a:p>
          <a:p>
            <a:pPr marL="514350" indent="-514350">
              <a:buAutoNum type="arabicPeriod"/>
            </a:pPr>
            <a:r>
              <a:rPr lang="hu-HU" dirty="0" smtClean="0"/>
              <a:t>Csúfolnak pufókságom miatt a varjak.</a:t>
            </a:r>
          </a:p>
          <a:p>
            <a:pPr marL="514350" indent="-514350">
              <a:buAutoNum type="arabicPeriod"/>
            </a:pPr>
            <a:r>
              <a:rPr lang="hu-HU" dirty="0" smtClean="0"/>
              <a:t>Fehér galamb szeretnék lenni.</a:t>
            </a:r>
          </a:p>
          <a:p>
            <a:pPr marL="514350" indent="-514350">
              <a:buAutoNum type="arabicPeriod"/>
            </a:pPr>
            <a:r>
              <a:rPr lang="hu-HU" dirty="0" smtClean="0"/>
              <a:t>A városban reggel összesöpörtek és elszállítottak bennünket.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V.</a:t>
            </a:r>
            <a:r>
              <a:rPr lang="hu-HU" dirty="0" smtClean="0"/>
              <a:t> Ki? Mi?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Hóból gyúrt figura, vaskalappal a fején.</a:t>
            </a:r>
          </a:p>
          <a:p>
            <a:pPr marL="514350" indent="-514350">
              <a:buAutoNum type="arabicPeriod"/>
            </a:pPr>
            <a:r>
              <a:rPr lang="hu-HU" dirty="0" smtClean="0"/>
              <a:t>Itt maradtak meg legtovább a lehullott hópelyhek.</a:t>
            </a:r>
          </a:p>
          <a:p>
            <a:pPr marL="514350" indent="-514350">
              <a:buAutoNum type="arabicPeriod"/>
            </a:pPr>
            <a:r>
              <a:rPr lang="hu-HU" dirty="0" smtClean="0"/>
              <a:t>Ez a kislány olyan mit a tulipán. </a:t>
            </a:r>
          </a:p>
          <a:p>
            <a:pPr marL="514350" indent="-514350">
              <a:buAutoNum type="arabicPeriod"/>
            </a:pPr>
            <a:r>
              <a:rPr lang="hu-HU" dirty="0" smtClean="0"/>
              <a:t>Ravasz erdei ragadozó neve a verses mesében.</a:t>
            </a:r>
          </a:p>
          <a:p>
            <a:pPr marL="514350" indent="-514350">
              <a:buAutoNum type="arabicPeriod"/>
            </a:pPr>
            <a:r>
              <a:rPr lang="hu-HU" dirty="0" smtClean="0"/>
              <a:t>Ezzel hálálják meg a madarak , ha gondoskodunk róluk a téli hidegben.</a:t>
            </a: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d"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VI.</a:t>
            </a:r>
            <a:r>
              <a:rPr lang="hu-HU" dirty="0" smtClean="0"/>
              <a:t> Joker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       Melyik csomagból kérsz kérdést?</a:t>
            </a: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309</Words>
  <Application>Microsoft Office PowerPoint</Application>
  <PresentationFormat>Diavetítés a képernyőre (4:3 oldalarány)</PresentationFormat>
  <Paragraphs>41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Társasjáték</vt:lpstr>
      <vt:lpstr>I. Legyen fogalmad!</vt:lpstr>
      <vt:lpstr>II. Lyukas szöveg</vt:lpstr>
      <vt:lpstr>III. Kicsoda? Micsoda?</vt:lpstr>
      <vt:lpstr>IV. Ki vagyok én?</vt:lpstr>
      <vt:lpstr>V. Ki? Mi?</vt:lpstr>
      <vt:lpstr>VI. Joker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Társasjáték</dc:title>
  <dc:creator>Tóth Gabriella</dc:creator>
  <cp:lastModifiedBy>user</cp:lastModifiedBy>
  <cp:revision>20</cp:revision>
  <dcterms:created xsi:type="dcterms:W3CDTF">2015-04-14T18:03:01Z</dcterms:created>
  <dcterms:modified xsi:type="dcterms:W3CDTF">2022-08-22T23:00:42Z</dcterms:modified>
</cp:coreProperties>
</file>