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Calibri Light" pitchFamily="34" charset="0"/>
      <p:regular r:id="rId8"/>
      <p:italic r:id="rId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0591E09-DF90-4DFC-8309-215A4B82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CDDD4C7-6568-4E4A-9CEC-3A63410A7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13ACF1B-9856-43C7-84ED-25719527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627F5FE-1354-4008-BDD7-C8904A75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C070721-C770-4BD7-BFE5-A462ADCD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12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2604728-2F5D-4761-A3CB-C16D6085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CE2452A4-AA3D-4D07-B886-9AD7B3B96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C36676B-FCD1-4B59-B13B-727E928C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8A0589F-3698-4022-81B8-124F8104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1E72852-6B2D-4421-AAB4-B22DE399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101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C3ADE4F-0702-4C1A-B9CF-DA3A34F99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E3D7FB9-234A-4643-818F-1574C1EF2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3B243C5-AB48-43FB-AD51-116C56C5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B7F45BA-4B9D-439C-96FB-1B57925E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8B6A250-A463-4A2C-99B7-381A8368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106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4AF8731-A4CE-44AB-851F-F86929EA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0A4D793-233E-4CBE-B02F-B01169209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B407232-DF42-47D8-9A05-59303274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1F6F2B-08F3-4599-9C50-F4D98D10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B90BBFE-97BE-4A04-8BA6-701068BC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114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41B04F5-ED5B-4A76-A5EB-6B633870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FA41C83-581A-4DBA-9801-D9EC8FCA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A9359D9-9646-418F-8B69-65FD7A25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DC3AFE5-AD15-452C-9F66-616A634C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2CDAE88-B985-4D04-BC9E-2EBF769A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60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0F10991-A1D3-4F0B-B575-E5DAAAAD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9DCF643-8576-4BAA-AFEE-CE3D843BA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2AF9CA4A-9FC6-4372-9A37-DC7262AE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CF838E5-5A02-40B9-A154-57D4455B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BEAA6AE-E6A6-42BC-B297-F2AC48C8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9DCC06E-F991-4BDC-B691-C3A9CDD1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337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6B22F3-4192-437E-B599-D658CE32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F730DAF-ABFA-4D59-9BBE-37676DCBB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E6885DC-D352-4DCA-83B1-F2B2C200D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07D53AD2-9C95-43AC-8273-82CE6EDFF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1569D3E2-E86F-4CB3-AC57-C2E1CFE24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95EDAE95-8731-404A-84C2-825DFEEE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62B07CE8-78B7-4221-B75F-6A37AC41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36768D96-38AD-4BF4-BECE-ABF8D628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5878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75D7F94-C6AA-4417-9D35-BE7B0767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573A3A72-776E-4223-B897-E0EE9C0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7F28B5D-09A6-4254-94D5-4495FCD9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7E3D8E1-618A-450E-A257-65438611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349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96D9CC6-93DB-4C79-BCB6-F4BA9F9E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108ED2A-B5D3-459F-83A8-F5617E68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542E18D-6F03-4255-BB8C-B4A66863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8724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4369640-3382-4256-885F-F19EE1DC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5CD354D-213B-4577-8CD7-F3466984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DAA8814-E4DD-4055-BDEE-99C8B0CE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C85AE34-1B27-44B8-8943-6ECEB7DC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22FE072-9E22-41A6-A199-D857A2AD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B0DDC98-772D-4E11-B516-54209934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3909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2F8E443-B7DE-4650-A460-44D290C5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A2C0233C-E3C5-49B1-A28C-45A8C5110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7C982B3-8E3F-4655-84B4-8739B665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393E5A1-DBCB-4945-AAE1-74B610F9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CD78D14-832C-44C5-8E01-2EB70B07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D071B69-4DBC-426C-9097-B7787A12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32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9FA7DA68-CAE5-496F-8613-478D3C68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291A3EC3-0FA2-45C7-B486-7AFD8E580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30E5119-4E6A-4161-8212-8C967D21B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6996-1ED9-4ADF-81B0-9F1A059DE7C9}" type="datetimeFigureOut">
              <a:rPr lang="hu-HU" smtClean="0"/>
              <a:pPr/>
              <a:t>2022.01.15.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67E8793-9C63-4C1A-B531-F794C073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7382F5F-951D-4791-BF87-E027C444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4D85-CAB9-4C17-B106-5F2246A226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61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DF68B03B-DE06-44D5-B3B6-126466E643A4}"/>
              </a:ext>
            </a:extLst>
          </p:cNvPr>
          <p:cNvSpPr/>
          <p:nvPr/>
        </p:nvSpPr>
        <p:spPr>
          <a:xfrm rot="20039754">
            <a:off x="7161308" y="3336900"/>
            <a:ext cx="1708460" cy="1038015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D100674E-E1FD-4206-B40C-F44958166DD0}"/>
              </a:ext>
            </a:extLst>
          </p:cNvPr>
          <p:cNvSpPr/>
          <p:nvPr/>
        </p:nvSpPr>
        <p:spPr>
          <a:xfrm>
            <a:off x="3838751" y="3759174"/>
            <a:ext cx="2430000" cy="90000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0426930A-9873-4AB2-886A-64ACAFD77C44}"/>
              </a:ext>
            </a:extLst>
          </p:cNvPr>
          <p:cNvSpPr/>
          <p:nvPr/>
        </p:nvSpPr>
        <p:spPr>
          <a:xfrm rot="599085">
            <a:off x="5406953" y="1812087"/>
            <a:ext cx="2798338" cy="113400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D88157F-8936-402B-935E-53FF6E131961}"/>
              </a:ext>
            </a:extLst>
          </p:cNvPr>
          <p:cNvSpPr/>
          <p:nvPr/>
        </p:nvSpPr>
        <p:spPr>
          <a:xfrm>
            <a:off x="6450290" y="4355980"/>
            <a:ext cx="3875709" cy="113400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92B35EC0-A3E5-4103-8539-1D9AEDA147F3}"/>
              </a:ext>
            </a:extLst>
          </p:cNvPr>
          <p:cNvSpPr/>
          <p:nvPr/>
        </p:nvSpPr>
        <p:spPr>
          <a:xfrm rot="850252">
            <a:off x="3705289" y="5337951"/>
            <a:ext cx="2430000" cy="765719"/>
          </a:xfrm>
          <a:prstGeom prst="rect">
            <a:avLst/>
          </a:prstGeom>
          <a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3CC06644-DE38-4778-B685-18F36B3030D5}"/>
              </a:ext>
            </a:extLst>
          </p:cNvPr>
          <p:cNvSpPr/>
          <p:nvPr/>
        </p:nvSpPr>
        <p:spPr>
          <a:xfrm rot="881408">
            <a:off x="9261600" y="1015771"/>
            <a:ext cx="2430000" cy="90000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: lekerekített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9D8A041-7322-4072-A491-A87532F66F8C}"/>
              </a:ext>
            </a:extLst>
          </p:cNvPr>
          <p:cNvSpPr/>
          <p:nvPr/>
        </p:nvSpPr>
        <p:spPr>
          <a:xfrm>
            <a:off x="831000" y="5729644"/>
            <a:ext cx="1859400" cy="659826"/>
          </a:xfrm>
          <a:custGeom>
            <a:avLst/>
            <a:gdLst>
              <a:gd name="connsiteX0" fmla="*/ 0 w 1859400"/>
              <a:gd name="connsiteY0" fmla="*/ 0 h 659826"/>
              <a:gd name="connsiteX1" fmla="*/ 0 w 1859400"/>
              <a:gd name="connsiteY1" fmla="*/ 0 h 659826"/>
              <a:gd name="connsiteX2" fmla="*/ 446256 w 1859400"/>
              <a:gd name="connsiteY2" fmla="*/ 0 h 659826"/>
              <a:gd name="connsiteX3" fmla="*/ 911106 w 1859400"/>
              <a:gd name="connsiteY3" fmla="*/ 0 h 659826"/>
              <a:gd name="connsiteX4" fmla="*/ 1394550 w 1859400"/>
              <a:gd name="connsiteY4" fmla="*/ 0 h 659826"/>
              <a:gd name="connsiteX5" fmla="*/ 1859400 w 1859400"/>
              <a:gd name="connsiteY5" fmla="*/ 0 h 659826"/>
              <a:gd name="connsiteX6" fmla="*/ 1859400 w 1859400"/>
              <a:gd name="connsiteY6" fmla="*/ 0 h 659826"/>
              <a:gd name="connsiteX7" fmla="*/ 1859400 w 1859400"/>
              <a:gd name="connsiteY7" fmla="*/ 336511 h 659826"/>
              <a:gd name="connsiteX8" fmla="*/ 1859400 w 1859400"/>
              <a:gd name="connsiteY8" fmla="*/ 659826 h 659826"/>
              <a:gd name="connsiteX9" fmla="*/ 1859400 w 1859400"/>
              <a:gd name="connsiteY9" fmla="*/ 659826 h 659826"/>
              <a:gd name="connsiteX10" fmla="*/ 1357362 w 1859400"/>
              <a:gd name="connsiteY10" fmla="*/ 659826 h 659826"/>
              <a:gd name="connsiteX11" fmla="*/ 855324 w 1859400"/>
              <a:gd name="connsiteY11" fmla="*/ 659826 h 659826"/>
              <a:gd name="connsiteX12" fmla="*/ 0 w 1859400"/>
              <a:gd name="connsiteY12" fmla="*/ 659826 h 659826"/>
              <a:gd name="connsiteX13" fmla="*/ 0 w 1859400"/>
              <a:gd name="connsiteY13" fmla="*/ 659826 h 659826"/>
              <a:gd name="connsiteX14" fmla="*/ 0 w 1859400"/>
              <a:gd name="connsiteY14" fmla="*/ 336511 h 659826"/>
              <a:gd name="connsiteX15" fmla="*/ 0 w 1859400"/>
              <a:gd name="connsiteY15" fmla="*/ 0 h 6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9400" h="659826" fill="none" extrusionOk="0">
                <a:moveTo>
                  <a:pt x="0" y="0"/>
                </a:moveTo>
                <a:lnTo>
                  <a:pt x="0" y="0"/>
                </a:lnTo>
                <a:cubicBezTo>
                  <a:pt x="119767" y="-53493"/>
                  <a:pt x="316375" y="26967"/>
                  <a:pt x="446256" y="0"/>
                </a:cubicBezTo>
                <a:cubicBezTo>
                  <a:pt x="576137" y="-26967"/>
                  <a:pt x="681900" y="22629"/>
                  <a:pt x="911106" y="0"/>
                </a:cubicBezTo>
                <a:cubicBezTo>
                  <a:pt x="1140312" y="-22629"/>
                  <a:pt x="1169156" y="52299"/>
                  <a:pt x="1394550" y="0"/>
                </a:cubicBezTo>
                <a:cubicBezTo>
                  <a:pt x="1619944" y="-52299"/>
                  <a:pt x="1635215" y="55455"/>
                  <a:pt x="1859400" y="0"/>
                </a:cubicBezTo>
                <a:lnTo>
                  <a:pt x="1859400" y="0"/>
                </a:lnTo>
                <a:cubicBezTo>
                  <a:pt x="1859787" y="164026"/>
                  <a:pt x="1823780" y="239281"/>
                  <a:pt x="1859400" y="336511"/>
                </a:cubicBezTo>
                <a:cubicBezTo>
                  <a:pt x="1895020" y="433741"/>
                  <a:pt x="1839346" y="568422"/>
                  <a:pt x="1859400" y="659826"/>
                </a:cubicBezTo>
                <a:lnTo>
                  <a:pt x="1859400" y="659826"/>
                </a:lnTo>
                <a:cubicBezTo>
                  <a:pt x="1752543" y="701889"/>
                  <a:pt x="1546514" y="637184"/>
                  <a:pt x="1357362" y="659826"/>
                </a:cubicBezTo>
                <a:cubicBezTo>
                  <a:pt x="1168210" y="682468"/>
                  <a:pt x="991141" y="612524"/>
                  <a:pt x="855324" y="659826"/>
                </a:cubicBezTo>
                <a:cubicBezTo>
                  <a:pt x="719507" y="707128"/>
                  <a:pt x="280912" y="575846"/>
                  <a:pt x="0" y="659826"/>
                </a:cubicBezTo>
                <a:lnTo>
                  <a:pt x="0" y="659826"/>
                </a:lnTo>
                <a:cubicBezTo>
                  <a:pt x="-31786" y="505495"/>
                  <a:pt x="4247" y="420678"/>
                  <a:pt x="0" y="336511"/>
                </a:cubicBezTo>
                <a:cubicBezTo>
                  <a:pt x="-4247" y="252344"/>
                  <a:pt x="13193" y="107257"/>
                  <a:pt x="0" y="0"/>
                </a:cubicBezTo>
                <a:close/>
              </a:path>
              <a:path w="1859400" h="659826" stroke="0" extrusionOk="0">
                <a:moveTo>
                  <a:pt x="0" y="0"/>
                </a:moveTo>
                <a:lnTo>
                  <a:pt x="0" y="0"/>
                </a:lnTo>
                <a:cubicBezTo>
                  <a:pt x="96800" y="-41047"/>
                  <a:pt x="254294" y="47651"/>
                  <a:pt x="446256" y="0"/>
                </a:cubicBezTo>
                <a:cubicBezTo>
                  <a:pt x="638218" y="-47651"/>
                  <a:pt x="694778" y="45977"/>
                  <a:pt x="855324" y="0"/>
                </a:cubicBezTo>
                <a:cubicBezTo>
                  <a:pt x="1015870" y="-45977"/>
                  <a:pt x="1147922" y="58976"/>
                  <a:pt x="1357362" y="0"/>
                </a:cubicBezTo>
                <a:cubicBezTo>
                  <a:pt x="1566802" y="-58976"/>
                  <a:pt x="1653985" y="26526"/>
                  <a:pt x="1859400" y="0"/>
                </a:cubicBezTo>
                <a:lnTo>
                  <a:pt x="1859400" y="0"/>
                </a:lnTo>
                <a:cubicBezTo>
                  <a:pt x="1881327" y="79568"/>
                  <a:pt x="1829575" y="247997"/>
                  <a:pt x="1859400" y="323315"/>
                </a:cubicBezTo>
                <a:cubicBezTo>
                  <a:pt x="1889225" y="398633"/>
                  <a:pt x="1823888" y="527581"/>
                  <a:pt x="1859400" y="659826"/>
                </a:cubicBezTo>
                <a:lnTo>
                  <a:pt x="1859400" y="659826"/>
                </a:lnTo>
                <a:cubicBezTo>
                  <a:pt x="1761287" y="679241"/>
                  <a:pt x="1583496" y="611773"/>
                  <a:pt x="1394550" y="659826"/>
                </a:cubicBezTo>
                <a:cubicBezTo>
                  <a:pt x="1205604" y="707879"/>
                  <a:pt x="1072696" y="624232"/>
                  <a:pt x="892512" y="659826"/>
                </a:cubicBezTo>
                <a:cubicBezTo>
                  <a:pt x="712328" y="695420"/>
                  <a:pt x="575775" y="657319"/>
                  <a:pt x="483444" y="659826"/>
                </a:cubicBezTo>
                <a:cubicBezTo>
                  <a:pt x="391113" y="662333"/>
                  <a:pt x="178346" y="625361"/>
                  <a:pt x="0" y="659826"/>
                </a:cubicBezTo>
                <a:lnTo>
                  <a:pt x="0" y="659826"/>
                </a:lnTo>
                <a:cubicBezTo>
                  <a:pt x="-11019" y="574945"/>
                  <a:pt x="233" y="428098"/>
                  <a:pt x="0" y="329913"/>
                </a:cubicBezTo>
                <a:cubicBezTo>
                  <a:pt x="-233" y="231728"/>
                  <a:pt x="30495" y="6984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tx1"/>
                </a:solidFill>
              </a:rPr>
              <a:t>ELLENŐRZÉS</a:t>
            </a:r>
          </a:p>
        </p:txBody>
      </p:sp>
    </p:spTree>
    <p:extLst>
      <p:ext uri="{BB962C8B-B14F-4D97-AF65-F5344CB8AC3E}">
        <p14:creationId xmlns:p14="http://schemas.microsoft.com/office/powerpoint/2010/main" xmlns="" val="296550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4582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Egyéni</PresentationFormat>
  <Paragraphs>1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Office-téma</vt:lpstr>
      <vt:lpstr>1. dia</vt:lpstr>
      <vt:lpstr>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Graczáné Tóth Andrea</dc:creator>
  <cp:lastModifiedBy>user</cp:lastModifiedBy>
  <cp:revision>5</cp:revision>
  <dcterms:created xsi:type="dcterms:W3CDTF">2022-01-07T06:23:18Z</dcterms:created>
  <dcterms:modified xsi:type="dcterms:W3CDTF">2022-01-15T21:19:48Z</dcterms:modified>
</cp:coreProperties>
</file>