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  <a:srgbClr val="99FF66"/>
    <a:srgbClr val="FF99CC"/>
    <a:srgbClr val="33CC33"/>
    <a:srgbClr val="FF99FF"/>
    <a:srgbClr val="CC00FF"/>
    <a:srgbClr val="FF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80FB-B528-45C7-9D4C-3C2D78ED75B0}" type="datetimeFigureOut">
              <a:rPr lang="hu-HU" smtClean="0"/>
              <a:pPr/>
              <a:t>2021.03.21.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9DA9-3B4A-4847-96DA-77772B1117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3807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80FB-B528-45C7-9D4C-3C2D78ED75B0}" type="datetimeFigureOut">
              <a:rPr lang="hu-HU" smtClean="0"/>
              <a:pPr/>
              <a:t>2021.03.21.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9DA9-3B4A-4847-96DA-77772B1117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3415500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80FB-B528-45C7-9D4C-3C2D78ED75B0}" type="datetimeFigureOut">
              <a:rPr lang="hu-HU" smtClean="0"/>
              <a:pPr/>
              <a:t>2021.03.21.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9DA9-3B4A-4847-96DA-77772B1117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18128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80FB-B528-45C7-9D4C-3C2D78ED75B0}" type="datetimeFigureOut">
              <a:rPr lang="hu-HU" smtClean="0"/>
              <a:pPr/>
              <a:t>2021.03.21.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9DA9-3B4A-4847-96DA-77772B1117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83956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80FB-B528-45C7-9D4C-3C2D78ED75B0}" type="datetimeFigureOut">
              <a:rPr lang="hu-HU" smtClean="0"/>
              <a:pPr/>
              <a:t>2021.03.21.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9DA9-3B4A-4847-96DA-77772B1117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60399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80FB-B528-45C7-9D4C-3C2D78ED75B0}" type="datetimeFigureOut">
              <a:rPr lang="hu-HU" smtClean="0"/>
              <a:pPr/>
              <a:t>2021.03.21.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9DA9-3B4A-4847-96DA-77772B1117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71988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80FB-B528-45C7-9D4C-3C2D78ED75B0}" type="datetimeFigureOut">
              <a:rPr lang="hu-HU" smtClean="0"/>
              <a:pPr/>
              <a:t>2021.03.21.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9DA9-3B4A-4847-96DA-77772B1117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504746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80FB-B528-45C7-9D4C-3C2D78ED75B0}" type="datetimeFigureOut">
              <a:rPr lang="hu-HU" smtClean="0"/>
              <a:pPr/>
              <a:t>2021.03.21.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9DA9-3B4A-4847-96DA-77772B1117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237031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80FB-B528-45C7-9D4C-3C2D78ED75B0}" type="datetimeFigureOut">
              <a:rPr lang="hu-HU" smtClean="0"/>
              <a:pPr/>
              <a:t>2021.03.21.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9DA9-3B4A-4847-96DA-77772B1117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925887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80FB-B528-45C7-9D4C-3C2D78ED75B0}" type="datetimeFigureOut">
              <a:rPr lang="hu-HU" smtClean="0"/>
              <a:pPr/>
              <a:t>2021.03.21.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9DA9-3B4A-4847-96DA-77772B1117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565074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280FB-B528-45C7-9D4C-3C2D78ED75B0}" type="datetimeFigureOut">
              <a:rPr lang="hu-HU" smtClean="0"/>
              <a:pPr/>
              <a:t>2021.03.21.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A9DA9-3B4A-4847-96DA-77772B1117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4162603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280FB-B528-45C7-9D4C-3C2D78ED75B0}" type="datetimeFigureOut">
              <a:rPr lang="hu-HU" smtClean="0"/>
              <a:pPr/>
              <a:t>2021.03.21.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A9DA9-3B4A-4847-96DA-77772B1117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778685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apps.org/display?v=pcynuiw6321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623279" y="5456420"/>
            <a:ext cx="9278912" cy="769441"/>
          </a:xfrm>
          <a:prstGeom prst="rect">
            <a:avLst/>
          </a:prstGeom>
          <a:solidFill>
            <a:srgbClr val="CC00FF"/>
          </a:solidFill>
        </p:spPr>
        <p:txBody>
          <a:bodyPr wrap="square" rtlCol="0">
            <a:spAutoFit/>
          </a:bodyPr>
          <a:lstStyle/>
          <a:p>
            <a:r>
              <a:rPr lang="hu-HU" sz="4400" b="1" dirty="0" smtClean="0">
                <a:latin typeface="Comic Sans MS" panose="030F0702030302020204" pitchFamily="66" charset="0"/>
              </a:rPr>
              <a:t>Gyakoroljuk a kétjegyű betűket!</a:t>
            </a:r>
            <a:endParaRPr lang="hu-HU" sz="4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099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277849" y="164892"/>
            <a:ext cx="5636301" cy="584775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latin typeface="Comic Sans MS" panose="030F0702030302020204" pitchFamily="66" charset="0"/>
              </a:rPr>
              <a:t>Olvasd el a szóoszlopokat!</a:t>
            </a:r>
            <a:endParaRPr lang="hu-HU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404735" y="2228671"/>
            <a:ext cx="2218544" cy="2062103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zem</a:t>
            </a:r>
          </a:p>
          <a:p>
            <a:pPr algn="ctr"/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zemét</a:t>
            </a:r>
          </a:p>
          <a:p>
            <a:pPr algn="ctr"/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zemetel</a:t>
            </a:r>
          </a:p>
          <a:p>
            <a:pPr algn="ctr"/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szemtelen</a:t>
            </a:r>
            <a:endParaRPr lang="hu-H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3277849" y="3912433"/>
            <a:ext cx="2818151" cy="2062103"/>
          </a:xfrm>
          <a:prstGeom prst="rect">
            <a:avLst/>
          </a:prstGeom>
          <a:solidFill>
            <a:srgbClr val="99FF66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sat</a:t>
            </a:r>
          </a:p>
          <a:p>
            <a:pPr algn="ctr"/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sata</a:t>
            </a:r>
          </a:p>
          <a:p>
            <a:pPr algn="ctr"/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satár</a:t>
            </a:r>
          </a:p>
          <a:p>
            <a:pPr algn="ctr"/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csatázik</a:t>
            </a:r>
            <a:endParaRPr lang="hu-H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6990413" y="2397948"/>
            <a:ext cx="1963710" cy="2062103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ü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gy</a:t>
            </a:r>
          </a:p>
          <a:p>
            <a:pPr algn="ctr"/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ü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gyel</a:t>
            </a:r>
          </a:p>
          <a:p>
            <a:pPr algn="ctr"/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ü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gyes</a:t>
            </a:r>
          </a:p>
          <a:p>
            <a:pPr algn="ctr"/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ügyetlen</a:t>
            </a:r>
            <a:endParaRPr lang="hu-H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9553730" y="4290774"/>
            <a:ext cx="2338466" cy="2062103"/>
          </a:xfrm>
          <a:prstGeom prst="rect">
            <a:avLst/>
          </a:prstGeom>
          <a:solidFill>
            <a:srgbClr val="99FF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sák</a:t>
            </a:r>
          </a:p>
          <a:p>
            <a:pPr algn="ctr"/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sákol</a:t>
            </a:r>
          </a:p>
          <a:p>
            <a:pPr algn="ctr"/>
            <a:r>
              <a:rPr lang="hu-HU" sz="3200" b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sákban</a:t>
            </a:r>
          </a:p>
          <a:p>
            <a:pPr algn="ctr"/>
            <a:r>
              <a:rPr lang="hu-H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zsákmány</a:t>
            </a:r>
            <a:endParaRPr lang="hu-H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209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464695" y="554636"/>
            <a:ext cx="11302584" cy="1077218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>
                <a:latin typeface="Comic Sans MS" panose="030F0702030302020204" pitchFamily="66" charset="0"/>
              </a:rPr>
              <a:t>Készítettem nektek egy négy feladatból álló tankockát. Oldjátok meg sorban a feladatokat!</a:t>
            </a:r>
            <a:endParaRPr lang="hu-HU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1731364" y="3792511"/>
            <a:ext cx="8769246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hu-HU" sz="2800" u="sng" dirty="0">
                <a:hlinkClick r:id="rId2"/>
              </a:rPr>
              <a:t>https://learningapps.org/display?v=pcynuiw6321</a:t>
            </a:r>
            <a:endParaRPr lang="hu-HU" sz="28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254832" y="5411449"/>
            <a:ext cx="11677337" cy="523220"/>
          </a:xfrm>
          <a:prstGeom prst="rect">
            <a:avLst/>
          </a:prstGeom>
          <a:solidFill>
            <a:srgbClr val="33CC33"/>
          </a:solidFill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Comic Sans MS" panose="030F0702030302020204" pitchFamily="66" charset="0"/>
              </a:rPr>
              <a:t>Ha végeztél a feladatokkal, </a:t>
            </a:r>
            <a:r>
              <a:rPr lang="hu-HU" sz="2800" dirty="0" err="1" smtClean="0">
                <a:latin typeface="Comic Sans MS" panose="030F0702030302020204" pitchFamily="66" charset="0"/>
              </a:rPr>
              <a:t>fotózd</a:t>
            </a:r>
            <a:r>
              <a:rPr lang="hu-HU" sz="2800" dirty="0" smtClean="0">
                <a:latin typeface="Comic Sans MS" panose="030F0702030302020204" pitchFamily="66" charset="0"/>
              </a:rPr>
              <a:t> le a képernyőt és küldd el nekem!</a:t>
            </a:r>
            <a:endParaRPr lang="hu-HU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8858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647075" y="119922"/>
            <a:ext cx="10897849" cy="1569660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latin typeface="Comic Sans MS" panose="030F0702030302020204" pitchFamily="66" charset="0"/>
              </a:rPr>
              <a:t>Olyan szavakat fogsz látni, amelyekből több </a:t>
            </a:r>
            <a:r>
              <a:rPr lang="hu-HU" sz="3200" b="1" u="sng" dirty="0" smtClean="0">
                <a:latin typeface="Comic Sans MS" panose="030F0702030302020204" pitchFamily="66" charset="0"/>
              </a:rPr>
              <a:t>kétjegyű</a:t>
            </a:r>
            <a:r>
              <a:rPr lang="hu-HU" sz="3200" b="1" dirty="0" smtClean="0">
                <a:latin typeface="Comic Sans MS" panose="030F0702030302020204" pitchFamily="66" charset="0"/>
              </a:rPr>
              <a:t> </a:t>
            </a:r>
            <a:r>
              <a:rPr lang="hu-HU" sz="3200" b="1" u="sng" dirty="0" smtClean="0">
                <a:latin typeface="Comic Sans MS" panose="030F0702030302020204" pitchFamily="66" charset="0"/>
              </a:rPr>
              <a:t>betű </a:t>
            </a:r>
            <a:r>
              <a:rPr lang="hu-HU" sz="3200" b="1" dirty="0" smtClean="0">
                <a:latin typeface="Comic Sans MS" panose="030F0702030302020204" pitchFamily="66" charset="0"/>
              </a:rPr>
              <a:t>is hiányzik. Mik lehetnek ezek a szavak? Amelyiket sikerült megfejtened, írd le a füzetedbe!</a:t>
            </a:r>
            <a:endParaRPr lang="hu-HU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284813" y="4287187"/>
            <a:ext cx="11182662" cy="2246769"/>
          </a:xfrm>
          <a:prstGeom prst="rect">
            <a:avLst/>
          </a:prstGeom>
          <a:solidFill>
            <a:srgbClr val="99FF66"/>
          </a:solidFill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__ő__</a:t>
            </a:r>
            <a:r>
              <a:rPr lang="hu-H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__ú__</a:t>
            </a:r>
            <a:r>
              <a:rPr lang="hu-H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og</a:t>
            </a:r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__</a:t>
            </a:r>
            <a:r>
              <a:rPr lang="hu-H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ümöl</a:t>
            </a:r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        </a:t>
            </a:r>
            <a:r>
              <a:rPr lang="hu-H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 __ű        __</a:t>
            </a:r>
            <a:r>
              <a:rPr lang="hu-H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__a</a:t>
            </a:r>
          </a:p>
          <a:p>
            <a:endParaRPr lang="hu-H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  <a:r>
              <a:rPr lang="hu-H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u__i</a:t>
            </a:r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__</a:t>
            </a:r>
            <a:r>
              <a:rPr lang="hu-H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iva</a:t>
            </a:r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        __</a:t>
            </a:r>
            <a:r>
              <a:rPr lang="hu-H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egé</a:t>
            </a:r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        __ere__ __e     </a:t>
            </a:r>
            <a:r>
              <a:rPr lang="hu-H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</a:t>
            </a:r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  <a:r>
              <a:rPr lang="hu-H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te__e</a:t>
            </a:r>
            <a:endParaRPr lang="hu-HU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u-H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hu-H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a__a__ó</a:t>
            </a:r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__</a:t>
            </a:r>
            <a:r>
              <a:rPr lang="hu-H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ekré</a:t>
            </a:r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        __</a:t>
            </a:r>
            <a:r>
              <a:rPr lang="hu-H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eren</a:t>
            </a:r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__e        </a:t>
            </a:r>
            <a:r>
              <a:rPr lang="hu-H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</a:t>
            </a:r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  <a:r>
              <a:rPr lang="hu-HU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orká</a:t>
            </a:r>
            <a:r>
              <a:rPr lang="hu-H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__</a:t>
            </a:r>
            <a:endParaRPr lang="hu-H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811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33533" y="944381"/>
            <a:ext cx="8138707" cy="5757382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164892" y="149901"/>
            <a:ext cx="12027107" cy="58477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latin typeface="Comic Sans MS" panose="030F0702030302020204" pitchFamily="66" charset="0"/>
              </a:rPr>
              <a:t>Ha ügyes voltál, akkor ezeket a szavakat írtad a füzetbe:</a:t>
            </a:r>
            <a:endParaRPr lang="hu-HU" sz="32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503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44775" y="344774"/>
            <a:ext cx="6280878" cy="584775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latin typeface="Comic Sans MS" panose="030F0702030302020204" pitchFamily="66" charset="0"/>
              </a:rPr>
              <a:t>Másold le az igaz állításokat!</a:t>
            </a:r>
            <a:endParaRPr lang="hu-HU" sz="3200" b="1" dirty="0">
              <a:latin typeface="Comic Sans MS" panose="030F0702030302020204" pitchFamily="66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2213548" y="2699026"/>
            <a:ext cx="7764904" cy="523220"/>
          </a:xfrm>
          <a:prstGeom prst="rect">
            <a:avLst/>
          </a:prstGeom>
          <a:solidFill>
            <a:srgbClr val="CC00FF"/>
          </a:solidFill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 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haty-tyú-nak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kék  és  zöld  tol-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lai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van-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nak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3485214" y="3571047"/>
            <a:ext cx="4871804" cy="523220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tyúk  ki-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csi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nye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a  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csi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-be.</a:t>
            </a:r>
            <a:endParaRPr lang="hu-H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458386" y="4459932"/>
            <a:ext cx="6775554" cy="523220"/>
          </a:xfrm>
          <a:prstGeom prst="rect">
            <a:avLst/>
          </a:prstGeom>
          <a:solidFill>
            <a:srgbClr val="99FF66"/>
          </a:solidFill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szü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-li-na-pi  tor-tán  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gyer-tyák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ég-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nek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u-H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788169" y="5348817"/>
            <a:ext cx="6115987" cy="5232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Pi-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tyu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pöty-työs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lab-dá-val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ját-szik.</a:t>
            </a:r>
            <a:endParaRPr lang="hu-H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zövegdoboz 6"/>
          <p:cNvSpPr txBox="1"/>
          <p:nvPr/>
        </p:nvSpPr>
        <p:spPr>
          <a:xfrm>
            <a:off x="3125447" y="6100997"/>
            <a:ext cx="5441429" cy="523220"/>
          </a:xfrm>
          <a:prstGeom prst="rect">
            <a:avLst/>
          </a:prstGeom>
          <a:solidFill>
            <a:srgbClr val="33CC33"/>
          </a:solidFill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 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zsi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-ráf-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nak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hu-H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csí</a:t>
            </a:r>
            <a:r>
              <a:rPr lang="hu-H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-kos  a  sző-re.</a:t>
            </a:r>
            <a:endParaRPr lang="hu-H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4996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07664" y="811011"/>
            <a:ext cx="8657276" cy="5048759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1199213" y="0"/>
            <a:ext cx="9713625" cy="58477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hu-HU" sz="3200" b="1" dirty="0" smtClean="0">
                <a:latin typeface="Comic Sans MS" panose="030F0702030302020204" pitchFamily="66" charset="0"/>
              </a:rPr>
              <a:t>Ha jól dolgoztál, ezeket a mondatokat írtad le:</a:t>
            </a:r>
            <a:endParaRPr lang="hu-HU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633928" y="6086007"/>
            <a:ext cx="8004748" cy="523220"/>
          </a:xfrm>
          <a:prstGeom prst="rect">
            <a:avLst/>
          </a:prstGeom>
          <a:solidFill>
            <a:srgbClr val="99FF33"/>
          </a:solidFill>
        </p:spPr>
        <p:txBody>
          <a:bodyPr wrap="square" rtlCol="0">
            <a:spAutoFit/>
          </a:bodyPr>
          <a:lstStyle/>
          <a:p>
            <a:r>
              <a:rPr lang="hu-HU" sz="2800" dirty="0" smtClean="0">
                <a:latin typeface="Comic Sans MS" panose="030F0702030302020204" pitchFamily="66" charset="0"/>
              </a:rPr>
              <a:t>Ugye ügyeltél a mondat kezdetére és végére?</a:t>
            </a:r>
            <a:endParaRPr lang="hu-HU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4717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4977" y="3537678"/>
            <a:ext cx="7674964" cy="584775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r>
              <a:rPr lang="hu-HU" sz="3200" dirty="0" smtClean="0">
                <a:latin typeface="Comic Sans MS" panose="030F0702030302020204" pitchFamily="66" charset="0"/>
              </a:rPr>
              <a:t>A füzetedről készíts fotót és küldd el!</a:t>
            </a:r>
            <a:endParaRPr lang="hu-HU" sz="3200" dirty="0">
              <a:latin typeface="Comic Sans MS" panose="030F0702030302020204" pitchFamily="66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3227882" y="4332156"/>
            <a:ext cx="8964118" cy="584775"/>
          </a:xfrm>
          <a:prstGeom prst="rect">
            <a:avLst/>
          </a:prstGeom>
          <a:solidFill>
            <a:srgbClr val="99FF66"/>
          </a:solidFill>
        </p:spPr>
        <p:txBody>
          <a:bodyPr wrap="square" rtlCol="0">
            <a:spAutoFit/>
          </a:bodyPr>
          <a:lstStyle/>
          <a:p>
            <a:r>
              <a:rPr lang="hu-HU" sz="3200" dirty="0" smtClean="0">
                <a:latin typeface="Comic Sans MS" panose="030F0702030302020204" pitchFamily="66" charset="0"/>
              </a:rPr>
              <a:t>Remélem ügyesen és szép külalakkal dolgoztál!</a:t>
            </a:r>
            <a:endParaRPr lang="hu-HU" sz="3200" dirty="0">
              <a:latin typeface="Comic Sans MS" panose="030F0702030302020204" pitchFamily="66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9009090" y="5891134"/>
            <a:ext cx="1813810" cy="584775"/>
          </a:xfrm>
          <a:prstGeom prst="rect">
            <a:avLst/>
          </a:prstGeom>
          <a:solidFill>
            <a:srgbClr val="99FF33"/>
          </a:solidFill>
        </p:spPr>
        <p:txBody>
          <a:bodyPr wrap="square" rtlCol="0">
            <a:spAutoFit/>
          </a:bodyPr>
          <a:lstStyle/>
          <a:p>
            <a:r>
              <a:rPr lang="hu-HU" sz="3200" dirty="0" smtClean="0">
                <a:latin typeface="Comic Sans MS" panose="030F0702030302020204" pitchFamily="66" charset="0"/>
              </a:rPr>
              <a:t>Bea néni</a:t>
            </a:r>
            <a:endParaRPr lang="hu-HU" sz="3200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 descr="smile: Smile Phot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30933" y="5126634"/>
            <a:ext cx="1598274" cy="1598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57831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223</Words>
  <Application>Microsoft Office PowerPoint</Application>
  <PresentationFormat>Egyéni</PresentationFormat>
  <Paragraphs>39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1. dia</vt:lpstr>
      <vt:lpstr>2. dia</vt:lpstr>
      <vt:lpstr>3. dia</vt:lpstr>
      <vt:lpstr>4. dia</vt:lpstr>
      <vt:lpstr>5. dia</vt:lpstr>
      <vt:lpstr>6. dia</vt:lpstr>
      <vt:lpstr>7. dia</vt:lpstr>
      <vt:lpstr>8. 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Admin</dc:creator>
  <cp:lastModifiedBy>user</cp:lastModifiedBy>
  <cp:revision>8</cp:revision>
  <dcterms:created xsi:type="dcterms:W3CDTF">2021-03-21T18:55:49Z</dcterms:created>
  <dcterms:modified xsi:type="dcterms:W3CDTF">2021-03-21T22:30:17Z</dcterms:modified>
</cp:coreProperties>
</file>