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88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45F53-8C96-43FE-B0B9-9B5ED8372CA0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4EECB-5A3E-4965-B259-968FBD2311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821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Másolás nyomtatott szövegről. http://tanitoikincseim.lapunk.hu/?modul=oldal&amp;tartalom=1203795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ECB-5A3E-4965-B259-968FBD2311D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7768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i="0" dirty="0" smtClean="0">
                <a:solidFill>
                  <a:srgbClr val="694123"/>
                </a:solidFill>
                <a:effectLst/>
                <a:latin typeface="Tahoma" panose="020B0604030504040204" pitchFamily="34" charset="0"/>
              </a:rPr>
              <a:t>látó-halló tollbamondás http://tanitoikincseim.lapunk.hu/?modul=oldal&amp;tartalom=1203795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ECB-5A3E-4965-B259-968FBD2311D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3108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Összefüggő mondatok alkotása kép alapján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ECB-5A3E-4965-B259-968FBD2311D2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51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061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679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496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31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118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69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0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664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857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019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3DEF1-ACF7-4597-AAF2-C92DC2E7232F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EF261-F5D7-4192-A4FC-AC7B517ACE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6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44764" y="1280160"/>
            <a:ext cx="11490036" cy="418407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>A rét a patak mentén tele van már sárga, fényes levelű virággal. A gólyavirág az. Mikor a gólyavirág megjelenik, már akkor várjuk a gólyát. Az igazi tavaszt a gólya hozza meg. Tavaly már József-napkor virított a gólyavirág, és néhány nap múlva megérkezett a gólya. Az idén csak gyümölcsoltókor láttam az első gólyavirágot a </a:t>
            </a:r>
            <a:r>
              <a:rPr lang="hu-HU" sz="4000" dirty="0" err="1">
                <a:solidFill>
                  <a:schemeClr val="accent5">
                    <a:lumMod val="50000"/>
                  </a:schemeClr>
                </a:solidFill>
              </a:rPr>
              <a:t>Tuli</a:t>
            </a:r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> gyerek kalapján. De késett a gólya is.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9212826" y="157316"/>
            <a:ext cx="2762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>
                <a:solidFill>
                  <a:srgbClr val="FF0000"/>
                </a:solidFill>
              </a:rPr>
              <a:t>Másolás nyomtatott szövegről</a:t>
            </a:r>
            <a:endParaRPr lang="hu-H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2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68960" y="1168400"/>
            <a:ext cx="111556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b="0" i="0" dirty="0" smtClean="0">
                <a:solidFill>
                  <a:schemeClr val="accent5">
                    <a:lumMod val="50000"/>
                  </a:schemeClr>
                </a:solidFill>
                <a:effectLst/>
                <a:latin typeface="Tahoma" panose="020B0604030504040204" pitchFamily="34" charset="0"/>
              </a:rPr>
              <a:t>Vasárnap a közeli erdőben sétáltam. A tisztáson észrevettem egy pettyes bundájú őzikét. Hol lehet a mamája? Miért van egyedül? Óvatosan közeledtem az állat felé. Az őz egy pillanat alatt eltűnt a sűrű fák között. Miért futott el? Vajon látom-e még valaha?</a:t>
            </a:r>
            <a:endParaRPr lang="hu-H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812594" y="117987"/>
            <a:ext cx="2202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FF0000"/>
                </a:solidFill>
              </a:rPr>
              <a:t>látó-halló tollbamondás </a:t>
            </a:r>
          </a:p>
        </p:txBody>
      </p:sp>
    </p:spTree>
    <p:extLst>
      <p:ext uri="{BB962C8B-B14F-4D97-AF65-F5344CB8AC3E}">
        <p14:creationId xmlns:p14="http://schemas.microsoft.com/office/powerpoint/2010/main" val="42095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95" y="890890"/>
            <a:ext cx="4751705" cy="49834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kep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890890"/>
            <a:ext cx="5190422" cy="49834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2284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139</Words>
  <Application>Microsoft Office PowerPoint</Application>
  <PresentationFormat>Szélesvásznú</PresentationFormat>
  <Paragraphs>10</Paragraphs>
  <Slides>3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Office-téma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Graczáné Tóth Andrea</dc:creator>
  <cp:lastModifiedBy>Erika Viktória Németh</cp:lastModifiedBy>
  <cp:revision>7</cp:revision>
  <dcterms:created xsi:type="dcterms:W3CDTF">2018-04-23T07:55:12Z</dcterms:created>
  <dcterms:modified xsi:type="dcterms:W3CDTF">2020-03-05T19:44:01Z</dcterms:modified>
</cp:coreProperties>
</file>