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8" r:id="rId4"/>
    <p:sldId id="260" r:id="rId5"/>
    <p:sldId id="269" r:id="rId6"/>
    <p:sldId id="26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197" autoAdjust="0"/>
  </p:normalViewPr>
  <p:slideViewPr>
    <p:cSldViewPr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Cserélje le a mintaképeket saját kedvenc képeire. A művelet egyszerű: jelölje ki és törölje a mintaképet. Ezután kattintson a keretben látható Képek beszúrása ikonra,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és keresse meg a kívánt képet.</a:t>
            </a:r>
          </a:p>
          <a:p>
            <a:pPr marL="0" algn="l" defTabSz="91440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0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Szabadkézi sokszög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21" name="Szabadkézi sokszög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grpSp>
        <p:nvGrpSpPr>
          <p:cNvPr id="44" name="Csoportba foglalás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Szív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9" name="Szabadkézi sokszög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0" name="Szív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1" name="Szív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33" name="Szabadkézi sokszög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25" name="Szabadkézi sokszög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5" name="Szabadkézi sokszög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Szabadkézi sokszög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9" name="Szabadkézi sokszög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38" name="Szabadkézi sokszög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8" name="Szabadkézi sokszög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Szabadkézi sokszög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Szabadkézi sokszög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Szabadkézi sokszög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Szabadkézi sokszög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41" name="Szabadkézi sokszög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3" name="Szív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0" name="Szabadkézi sokszög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31" name="Szabadkézi sokszög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" name="Szív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9" name="Szív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abadkézi sokszög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2" name="Szabadkézi sokszög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0070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4230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0372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075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3" name="Szabadkézi sokszög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Szabadkézi sokszög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854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558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2546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zabadkézi sokszög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40" name="Szabadkézi sokszög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9" name="Szabadkézi sokszög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2" name="Szabadkézi sokszög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63" name="Szabadkézi sokszög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34" name="Szabadkézi sokszög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6" name="Szabadkézi sokszög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Szabadkézi sokszög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2" name="Szabadkézi sokszög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3" name="Szabadkézi sokszög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4" name="Szabadkézi sokszög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Szabadkézi sokszög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Szabadkézi sokszög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Szabadkézi sokszög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Szabadkézi sokszög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Szabadkézi sokszög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1" name="Szív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4" name="Szív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5" name="Szív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6" name="Szabadkézi sokszög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7" name="Szabadkézi sokszög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8" name="Szabadkézi sokszög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72" name="Kép helye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5586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abadkézi sokszög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" name="Kép helye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34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t 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abadkézi sokszög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" name="Kép helye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9" name="Szabadkézi sokszög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0" name="Kép helye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1" name="Szöveg helye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39884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árom 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6" name="Kép helye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1" name="Szöveg helye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Szabadkézi sokszög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9" name="Kép helye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0" name="Szabadkézi sokszög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1" name="Kép helye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255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gy kép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Szabadkézi sokszög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" name="Kép helye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9" name="Szabadkézi sokszög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0" name="Kép helye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1" name="Szöveg helye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abadkézi sokszög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4" name="Kép helye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5" name="Szabadkézi sokszög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6" name="Kép helye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0196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4520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zabadkézi sokszög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3" name="Szabadkézi sokszög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Csoportba foglalás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Szív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6" name="Szív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8" name="Szabadkézi sokszög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62" name="Szabadkézi sokszög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9" name="Szabadkézi sokszög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grpSp>
        <p:nvGrpSpPr>
          <p:cNvPr id="37" name="Csoportba foglalás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Szív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6" name="Szabadkézi sokszög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7" name="Szív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8" name="Szív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9" name="Szabadkézi sokszög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Csoportba foglalás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Szív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3" name="Szabadkézi sokszög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Szív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5" name="Szív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36" name="Szabadkézi sokszög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3" name="Szabadkézi sokszög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44" name="Szabadkézi sokszög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45" name="Szabadkézi sokszög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46" name="Szabadkézi sokszög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50" name="Szabadkézi sokszög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51" name="Szabadkézi sokszög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53" name="Szabadkézi sokszög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grpSp>
        <p:nvGrpSpPr>
          <p:cNvPr id="55" name="Csoportba foglalás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Szív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7" name="Szabadkézi sokszög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8" name="Szív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9" name="Szív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60" name="Szabadkézi sokszög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61" name="Szabadkézi sokszög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23" name="Szabadkézi sokszög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Szabadkézi sokszög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Szabadkézi sokszög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Csoportba foglalás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Szív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1" name="Szív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2" name="Szabadkézi sokszög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221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445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abadkézi sokszög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7" name="Szabadkézi sokszög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8" name="Szabadkézi sokszög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Szabadkézi sokszög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0" name="Szabadkézi sokszög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4" name="Szabadkézi sokszög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0" name="Szabadkézi sokszög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1" name="Szabadkézi sokszög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12" name="Szabadkézi sokszög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/>
          </a:p>
        </p:txBody>
      </p:sp>
      <p:sp>
        <p:nvSpPr>
          <p:cNvPr id="13" name="Szabadkézi sokszög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Szabadkézi sokszög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5" name="Szabadkézi sokszög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6" name="Szabadkézi sokszög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7" name="Szabadkézi sokszög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hu-HU" smtClean="0"/>
              <a:pPr/>
              <a:t>2021.03.14.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Szív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3" name="Szív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5" name="Szabadkézi sokszög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6" name="Szabadkézi sokszög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28" name="Csoportba foglalás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Szív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0" name="Szív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1" name="Szabadkézi sokszög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Szabadkézi sokszög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56040" y="620688"/>
            <a:ext cx="4953000" cy="1338657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Másképp ejtjük, másképp írjuk: </a:t>
            </a:r>
            <a:r>
              <a:rPr lang="hu-HU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hu-H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hu-H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</a:t>
            </a:r>
            <a:r>
              <a:rPr lang="hu-H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kapcsolat a szavakban</a:t>
            </a:r>
            <a:endParaRPr lang="hu-HU" sz="3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helye 8" descr="Nem érhető el leírás a fényképhez."/>
          <p:cNvPicPr>
            <a:picLocks noGrp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0" r="21450"/>
          <a:stretch>
            <a:fillRect/>
          </a:stretch>
        </p:blipFill>
        <p:spPr bwMode="auto">
          <a:xfrm>
            <a:off x="2063552" y="620688"/>
            <a:ext cx="3672408" cy="461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/>
          <a:srcRect l="15083" t="13571" r="19655" b="13571"/>
          <a:stretch/>
        </p:blipFill>
        <p:spPr>
          <a:xfrm>
            <a:off x="6456040" y="2276872"/>
            <a:ext cx="3605349" cy="33310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3352" y="404664"/>
            <a:ext cx="1080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Mozaik Kiadó </a:t>
            </a:r>
          </a:p>
          <a:p>
            <a:r>
              <a:rPr lang="hu-HU" sz="1400" dirty="0" smtClean="0"/>
              <a:t>2. oszt.</a:t>
            </a:r>
          </a:p>
          <a:p>
            <a:r>
              <a:rPr lang="hu-HU" sz="1400" dirty="0" smtClean="0"/>
              <a:t>Nyelvtan</a:t>
            </a:r>
          </a:p>
          <a:p>
            <a:r>
              <a:rPr lang="hu-HU" sz="1400" dirty="0" smtClean="0"/>
              <a:t>Készítette: Magyarosi Andrea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23392" y="476672"/>
            <a:ext cx="1108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Még mindig a </a:t>
            </a:r>
            <a:r>
              <a:rPr lang="hu-HU" dirty="0" smtClean="0">
                <a:solidFill>
                  <a:srgbClr val="FF0000"/>
                </a:solidFill>
              </a:rPr>
              <a:t>másképp ejtjük, másképp írjuk </a:t>
            </a:r>
            <a:r>
              <a:rPr lang="hu-HU" dirty="0" smtClean="0"/>
              <a:t>témakörrel foglalkozunk, a </a:t>
            </a:r>
            <a:r>
              <a:rPr lang="hu-HU" dirty="0" err="1" smtClean="0">
                <a:solidFill>
                  <a:srgbClr val="FF0000"/>
                </a:solidFill>
              </a:rPr>
              <a:t>ts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ds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gys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kapcsolat a szavakban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39816" y="1124744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Olvasd fel hangosan a következő mondatokat! Figyeld meg a kiemelt szavakat: kiejtés és a leírt betűk alapján!</a:t>
            </a:r>
          </a:p>
          <a:p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b="1" i="1" dirty="0" smtClean="0"/>
              <a:t>barátság</a:t>
            </a:r>
            <a:r>
              <a:rPr lang="hu-HU" sz="2400" dirty="0" smtClean="0"/>
              <a:t> nagyon fontos dolog.</a:t>
            </a:r>
          </a:p>
          <a:p>
            <a:r>
              <a:rPr lang="hu-HU" sz="2400" dirty="0" smtClean="0"/>
              <a:t>A </a:t>
            </a:r>
            <a:r>
              <a:rPr lang="hu-HU" sz="2400" b="1" i="1" dirty="0" smtClean="0"/>
              <a:t>zöldségekben</a:t>
            </a:r>
            <a:r>
              <a:rPr lang="hu-HU" sz="2400" dirty="0" smtClean="0"/>
              <a:t> sok a vitamin.</a:t>
            </a:r>
          </a:p>
          <a:p>
            <a:r>
              <a:rPr lang="hu-HU" sz="2400" dirty="0" smtClean="0"/>
              <a:t>A </a:t>
            </a:r>
            <a:r>
              <a:rPr lang="hu-HU" sz="2400" b="1" i="1" dirty="0" smtClean="0"/>
              <a:t>hegység</a:t>
            </a:r>
            <a:r>
              <a:rPr lang="hu-HU" sz="2400" dirty="0" smtClean="0"/>
              <a:t> több hegyből áll.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079776" y="450912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Ezekben a szavakban </a:t>
            </a:r>
            <a:r>
              <a:rPr lang="hu-HU" sz="2400" dirty="0" err="1" smtClean="0">
                <a:solidFill>
                  <a:srgbClr val="FF0000"/>
                </a:solidFill>
              </a:rPr>
              <a:t>ts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ds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dirty="0" err="1" smtClean="0">
                <a:solidFill>
                  <a:srgbClr val="FF0000"/>
                </a:solidFill>
              </a:rPr>
              <a:t>gys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szerepel, de kiejtéskor </a:t>
            </a:r>
            <a:r>
              <a:rPr lang="hu-H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ccs</a:t>
            </a:r>
            <a:r>
              <a:rPr lang="hu-HU" sz="2400" dirty="0" smtClean="0"/>
              <a:t> vagy </a:t>
            </a:r>
            <a:r>
              <a:rPr lang="hu-H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cs</a:t>
            </a:r>
            <a:r>
              <a:rPr lang="hu-HU" sz="2400" dirty="0" smtClean="0"/>
              <a:t> hangot ejtünk.</a:t>
            </a:r>
            <a:endParaRPr lang="hu-HU" sz="2400" dirty="0"/>
          </a:p>
        </p:txBody>
      </p:sp>
      <p:sp>
        <p:nvSpPr>
          <p:cNvPr id="8" name="Folyamatábra: Bekötés 7"/>
          <p:cNvSpPr/>
          <p:nvPr/>
        </p:nvSpPr>
        <p:spPr>
          <a:xfrm>
            <a:off x="5447928" y="2708920"/>
            <a:ext cx="288032" cy="28803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Bekötés 8"/>
          <p:cNvSpPr/>
          <p:nvPr/>
        </p:nvSpPr>
        <p:spPr>
          <a:xfrm>
            <a:off x="5231904" y="3068960"/>
            <a:ext cx="288032" cy="288032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lyamatábra: Bekötés 9"/>
          <p:cNvSpPr/>
          <p:nvPr/>
        </p:nvSpPr>
        <p:spPr>
          <a:xfrm>
            <a:off x="5159896" y="3429000"/>
            <a:ext cx="360040" cy="360040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756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656" y="1484784"/>
            <a:ext cx="8925318" cy="36213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/>
          <a:srcRect l="3148" t="15266" r="1876" b="14376"/>
          <a:stretch/>
        </p:blipFill>
        <p:spPr>
          <a:xfrm>
            <a:off x="2999656" y="1484784"/>
            <a:ext cx="8787071" cy="365973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23392" y="404664"/>
            <a:ext cx="1029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Nyisd ki a manós munkatankönyved a 36. oldalon, és oldd meg a 2. feladatot! (Csak utána </a:t>
            </a:r>
            <a:r>
              <a:rPr lang="hu-HU" sz="2400" dirty="0" err="1" smtClean="0"/>
              <a:t>kattints</a:t>
            </a:r>
            <a:r>
              <a:rPr lang="hu-HU" sz="2400" dirty="0" smtClean="0"/>
              <a:t> az ellenőrzéshez!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90203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746" t="12232" r="3282" b="9197"/>
          <a:stretch/>
        </p:blipFill>
        <p:spPr>
          <a:xfrm>
            <a:off x="1487488" y="1412776"/>
            <a:ext cx="9244595" cy="43457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488" y="1268760"/>
            <a:ext cx="9361040" cy="437232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95400" y="548680"/>
            <a:ext cx="105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Mtk</a:t>
            </a:r>
            <a:r>
              <a:rPr lang="hu-HU" dirty="0" smtClean="0"/>
              <a:t>.: 36./3. Oldd meg a feladatot! Csak akkor </a:t>
            </a:r>
            <a:r>
              <a:rPr lang="hu-HU" dirty="0" err="1" smtClean="0"/>
              <a:t>kattints</a:t>
            </a:r>
            <a:r>
              <a:rPr lang="hu-HU" dirty="0" smtClean="0"/>
              <a:t>, ha kész vagy, majd ellenőrizz!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8562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/>
          <a:srcRect l="19312" t="10089" r="19747" b="8304"/>
          <a:stretch/>
        </p:blipFill>
        <p:spPr>
          <a:xfrm>
            <a:off x="3287688" y="1124744"/>
            <a:ext cx="7305248" cy="549999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/>
          <a:srcRect l="19111" t="9552" r="19044" b="6876"/>
          <a:stretch/>
        </p:blipFill>
        <p:spPr>
          <a:xfrm>
            <a:off x="3287688" y="1052736"/>
            <a:ext cx="7344816" cy="558015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863752" y="544522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farsangi bál jó mulatság.</a:t>
            </a:r>
          </a:p>
          <a:p>
            <a:r>
              <a:rPr lang="hu-HU" sz="2800" dirty="0" smtClean="0"/>
              <a:t>Nem jó az unalom.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9376" y="404664"/>
            <a:ext cx="1072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Mtk</a:t>
            </a:r>
            <a:r>
              <a:rPr lang="hu-HU" dirty="0" smtClean="0"/>
              <a:t>.: 37./4. Csak akkor </a:t>
            </a:r>
            <a:r>
              <a:rPr lang="hu-HU" dirty="0" err="1" smtClean="0"/>
              <a:t>kattints</a:t>
            </a:r>
            <a:r>
              <a:rPr lang="hu-HU" dirty="0" smtClean="0"/>
              <a:t>, ha kész vagy, majd ellenőrizz! (Más mondatok is jók!)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620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27448" y="908720"/>
            <a:ext cx="100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Oldd meg a 37./ 5. feladatot! Kérlek, </a:t>
            </a:r>
            <a:r>
              <a:rPr lang="hu-HU" dirty="0" err="1" smtClean="0"/>
              <a:t>töltsetek</a:t>
            </a:r>
            <a:r>
              <a:rPr lang="hu-HU" dirty="0" smtClean="0"/>
              <a:t> fel a kész feladatról képet a M. </a:t>
            </a:r>
            <a:r>
              <a:rPr lang="hu-HU" dirty="0" err="1" smtClean="0"/>
              <a:t>Teams</a:t>
            </a:r>
            <a:r>
              <a:rPr lang="hu-HU" dirty="0" smtClean="0"/>
              <a:t>-be! Köszönöm!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99456" y="2204864"/>
            <a:ext cx="436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Biztosan ügyesen dolgoztál! Pihenj kicsit, játssz! Ha teheted, menj friss levegőre, segíts szüleidnek!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2064" y="1412776"/>
            <a:ext cx="4517528" cy="406638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847528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Isten áldjon! Andi néni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9270" y="3501008"/>
            <a:ext cx="460613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18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Fotóalbum virágzó szívekkel (szélesvásznú)</Template>
  <TotalTime>0</TotalTime>
  <Words>267</Words>
  <Application>Microsoft Office PowerPoint</Application>
  <PresentationFormat>Egyéni</PresentationFormat>
  <Paragraphs>22</Paragraphs>
  <Slides>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HEARTSOFT 16X9</vt:lpstr>
      <vt:lpstr>Másképp ejtjük, másképp írjuk: ts, ds, gys kapcsolat a szavakban</vt:lpstr>
      <vt:lpstr>2. dia</vt:lpstr>
      <vt:lpstr>3. dia</vt:lpstr>
      <vt:lpstr>4. dia</vt:lpstr>
      <vt:lpstr>5. dia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2020-05-11T04:54:01Z</dcterms:created>
  <dcterms:modified xsi:type="dcterms:W3CDTF">2021-03-14T19:33:15Z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