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37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8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8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02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3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5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2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8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329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74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B87-BE1D-46D1-9CF9-C372B2754BD9}" type="datetimeFigureOut">
              <a:rPr lang="hu-HU" smtClean="0"/>
              <a:t>2023. 10. 19.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87389-F96F-43F2-9E1A-B90D51E97A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7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64427" y="65980"/>
            <a:ext cx="5222199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4400" i="1" dirty="0" smtClean="0"/>
              <a:t>JANUS PANNONI</a:t>
            </a:r>
            <a:r>
              <a:rPr lang="hu-HU" sz="4400" dirty="0" smtClean="0"/>
              <a:t>US</a:t>
            </a:r>
          </a:p>
          <a:p>
            <a:r>
              <a:rPr lang="hu-HU" sz="4400" dirty="0"/>
              <a:t> </a:t>
            </a:r>
            <a:r>
              <a:rPr lang="hu-HU" sz="4400" b="1" dirty="0" smtClean="0"/>
              <a:t>CSEZMICEI JÁNOS      </a:t>
            </a:r>
          </a:p>
          <a:p>
            <a:r>
              <a:rPr lang="hu-HU" sz="2800" dirty="0" smtClean="0"/>
              <a:t>                   1434- 1472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59186" y="1897930"/>
            <a:ext cx="580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a magyar </a:t>
            </a:r>
            <a:r>
              <a:rPr lang="hu-HU" sz="2400" u="sng" dirty="0"/>
              <a:t>reneszánsz</a:t>
            </a:r>
            <a:r>
              <a:rPr lang="hu-HU" sz="2400" dirty="0"/>
              <a:t> költészet nagy </a:t>
            </a:r>
            <a:r>
              <a:rPr lang="hu-HU" sz="2400" dirty="0" smtClean="0"/>
              <a:t>alakja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9186" y="2482705"/>
            <a:ext cx="6544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alkotásai </a:t>
            </a:r>
            <a:r>
              <a:rPr lang="hu-HU" sz="2400" dirty="0"/>
              <a:t>nagy részét ugyan </a:t>
            </a:r>
            <a:r>
              <a:rPr lang="hu-HU" sz="2400" u="sng" dirty="0"/>
              <a:t>Itáliában</a:t>
            </a:r>
            <a:r>
              <a:rPr lang="hu-HU" sz="2400" dirty="0"/>
              <a:t> </a:t>
            </a:r>
            <a:r>
              <a:rPr lang="hu-HU" sz="2400" dirty="0" smtClean="0"/>
              <a:t>készítette</a:t>
            </a:r>
            <a:r>
              <a:rPr lang="hu-HU" sz="3200" dirty="0"/>
              <a:t> </a:t>
            </a:r>
          </a:p>
        </p:txBody>
      </p:sp>
      <p:sp>
        <p:nvSpPr>
          <p:cNvPr id="6" name="Téglalap 5"/>
          <p:cNvSpPr/>
          <p:nvPr/>
        </p:nvSpPr>
        <p:spPr>
          <a:xfrm>
            <a:off x="659186" y="3067480"/>
            <a:ext cx="364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</a:t>
            </a:r>
            <a:r>
              <a:rPr lang="hu-HU" sz="2400" dirty="0" smtClean="0"/>
              <a:t>űveit latin nyelven írta</a:t>
            </a:r>
            <a:endParaRPr lang="hu-HU" sz="2400" dirty="0"/>
          </a:p>
        </p:txBody>
      </p:sp>
      <p:pic>
        <p:nvPicPr>
          <p:cNvPr id="1026" name="Picture 2" descr="Index - Kultúr - Elkészült Janus Pannonius 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79" y="276512"/>
            <a:ext cx="23812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59186" y="3361841"/>
            <a:ext cx="6980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A neve felvett név-lefordítva: Magyarországi János</a:t>
            </a:r>
            <a:r>
              <a:rPr lang="hu-HU" sz="3200" b="1" dirty="0"/>
              <a:t> </a:t>
            </a:r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4190" y="4733890"/>
            <a:ext cx="11135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1458-ban hazatér Magyarországra  ( 24 éves) ---</a:t>
            </a:r>
            <a:r>
              <a:rPr lang="hu-HU" sz="2400" b="1" u="sng" dirty="0" smtClean="0"/>
              <a:t>PÉCSI PÜSPÖK és FEUDÁLIS NAGYÚR</a:t>
            </a:r>
          </a:p>
          <a:p>
            <a:r>
              <a:rPr lang="hu-HU" sz="2400" b="1" dirty="0"/>
              <a:t>l</a:t>
            </a:r>
            <a:r>
              <a:rPr lang="hu-HU" sz="2400" b="1" dirty="0" smtClean="0"/>
              <a:t>ett   ( nem érezte itt jól magát visszavágyott Itáliába )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54190" y="3862213"/>
            <a:ext cx="8851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Nagybátyja: Vitézi János-püspök volt, 10 évig Itáliában neveltette,</a:t>
            </a:r>
          </a:p>
          <a:p>
            <a:r>
              <a:rPr lang="hu-HU" sz="2400" dirty="0"/>
              <a:t>j</a:t>
            </a:r>
            <a:r>
              <a:rPr lang="hu-HU" sz="2400" dirty="0" smtClean="0"/>
              <a:t>ogi doktor lett.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2623" y="5652621"/>
            <a:ext cx="10574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Mikor Mátyás király rá és a többi nagyúrra hatalmas adót kivetett, a király ellen</a:t>
            </a:r>
          </a:p>
          <a:p>
            <a:r>
              <a:rPr lang="hu-HU" sz="2400" dirty="0"/>
              <a:t>f</a:t>
            </a:r>
            <a:r>
              <a:rPr lang="hu-HU" sz="2400" dirty="0" smtClean="0"/>
              <a:t>ellázadt, ezért menekülnie kellett. Medvevárig jutott-meghalt ( Horvátország)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5898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vevár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10" y="993639"/>
            <a:ext cx="7615154" cy="57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292436" y="295563"/>
            <a:ext cx="125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MEDVEVÁR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18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8925" b="24019"/>
          <a:stretch/>
        </p:blipFill>
        <p:spPr>
          <a:xfrm>
            <a:off x="394829" y="1339272"/>
            <a:ext cx="11264183" cy="42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13319"/>
          <a:stretch/>
        </p:blipFill>
        <p:spPr>
          <a:xfrm>
            <a:off x="214840" y="683382"/>
            <a:ext cx="11423076" cy="55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12217" t="24510" r="36027" b="40101"/>
          <a:stretch/>
        </p:blipFill>
        <p:spPr>
          <a:xfrm>
            <a:off x="2207490" y="304799"/>
            <a:ext cx="7666181" cy="29485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2463" t="71575" r="36908" b="16048"/>
          <a:stretch/>
        </p:blipFill>
        <p:spPr>
          <a:xfrm>
            <a:off x="358695" y="4918244"/>
            <a:ext cx="10144955" cy="13950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55782" y="3260314"/>
            <a:ext cx="631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Lírai műnembe tartozik. ( líra: érzelem, gondolatok, ellentét….)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55782" y="3648210"/>
            <a:ext cx="840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lírán belül: EPIGRAMMA.</a:t>
            </a:r>
          </a:p>
          <a:p>
            <a:r>
              <a:rPr lang="hu-HU" dirty="0" smtClean="0"/>
              <a:t>EPIGRAMMA fogalma: </a:t>
            </a:r>
            <a:r>
              <a:rPr lang="hu-HU" b="1" u="sng" dirty="0" smtClean="0">
                <a:solidFill>
                  <a:srgbClr val="FF0000"/>
                </a:solidFill>
              </a:rPr>
              <a:t>egy gondolatot röviden</a:t>
            </a:r>
            <a:r>
              <a:rPr lang="hu-HU" dirty="0" smtClean="0"/>
              <a:t>, tömören kifejtő néhány soros költemény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1127" y="4320086"/>
            <a:ext cx="747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Időmértékes verselésű. A rövid és hosszú szótagok szabályosan váltakoznak.</a:t>
            </a:r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7555346" y="5342913"/>
            <a:ext cx="2004291" cy="9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620982" y="5379858"/>
            <a:ext cx="2194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232467" y="5929789"/>
            <a:ext cx="645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133</Words>
  <Application>Microsoft Office PowerPoint</Application>
  <PresentationFormat>Szélesvásznú</PresentationFormat>
  <Paragraphs>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5</cp:revision>
  <dcterms:created xsi:type="dcterms:W3CDTF">2023-10-19T09:06:26Z</dcterms:created>
  <dcterms:modified xsi:type="dcterms:W3CDTF">2023-10-19T09:38:44Z</dcterms:modified>
</cp:coreProperties>
</file>