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</TotalTime>
  <Words>69</Words>
  <Application>Microsoft Office PowerPoint</Application>
  <PresentationFormat>Szélesvásznú</PresentationFormat>
  <Paragraphs>30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Calibri</vt:lpstr>
      <vt:lpstr>Calibri Light</vt:lpstr>
      <vt:lpstr>Century Gothic</vt:lpstr>
      <vt:lpstr>Times New Roman</vt:lpstr>
      <vt:lpstr>Wingdings</vt:lpstr>
      <vt:lpstr>Retrospektív</vt:lpstr>
      <vt:lpstr>Nemes-Nagy Ágnes </vt:lpstr>
      <vt:lpstr>Nemes-Nagy Ágnes</vt:lpstr>
      <vt:lpstr>PowerPoint-bemutató</vt:lpstr>
      <vt:lpstr>Nemes-Nagy Ágnes: Tavaszi felhők</vt:lpstr>
      <vt:lpstr>Azt álmodtam felhő  voltam…</vt:lpstr>
      <vt:lpstr>PowerPoint-bemutató</vt:lpstr>
      <vt:lpstr>PowerPoint-bemutató</vt:lpstr>
      <vt:lpstr>PowerPoint-bemutató</vt:lpstr>
      <vt:lpstr>Keresd a rímpárokat!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Nemes-Nagy Ágnes</dc:title>
  <dc:creator>Tunner Dóra</dc:creator>
  <cp:lastModifiedBy>Erika Viktória Németh</cp:lastModifiedBy>
  <cp:revision>16</cp:revision>
  <dcterms:created xsi:type="dcterms:W3CDTF">2024-03-03T15:23:10Z</dcterms:created>
  <dcterms:modified xsi:type="dcterms:W3CDTF">2024-03-06T10:19:25Z</dcterms:modified>
</cp:coreProperties>
</file>