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ülöp-Takács Eszter" initials="FE" lastIdx="1" clrIdx="0">
    <p:extLst>
      <p:ext uri="{19B8F6BF-5375-455C-9EA6-DF929625EA0E}">
        <p15:presenceInfo xmlns:p15="http://schemas.microsoft.com/office/powerpoint/2012/main" userId="Fülöp-Takács Esz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FF99"/>
    <a:srgbClr val="0099FF"/>
    <a:srgbClr val="6600FF"/>
    <a:srgbClr val="FF99FF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7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6T15:38:42.404" idx="1">
    <p:pos x="6872" y="170"/>
    <p:text>Kisújszálláson született, Budapesten halt meg.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0586-D356-4E15-909F-BE1598DB1ABA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1891-C8DF-47EA-A04A-5BC335260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04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0435B-F4E9-434A-B350-C9BBDA98053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32B0-0193-4479-809D-8692DBEC3D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1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32B0-0193-4479-809D-8692DBEC3DE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22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00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36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29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3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5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05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47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09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72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5AA4-0553-4ED8-B155-65C5A4091BDD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9383-B77B-4B1A-AEE0-22C99D0C4E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2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comments" Target="../comments/comment1.xml"/><Relationship Id="rId3" Type="http://schemas.openxmlformats.org/officeDocument/2006/relationships/video" Target="https://www.youtube.com/embed/0K90Q47Jdo8" TargetMode="Externa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jpeg"/><Relationship Id="rId5" Type="http://schemas.openxmlformats.org/officeDocument/2006/relationships/video" Target="https://www.youtube.com/embed/pdmclyjcW2U" TargetMode="External"/><Relationship Id="rId10" Type="http://schemas.openxmlformats.org/officeDocument/2006/relationships/image" Target="../media/image5.jpeg"/><Relationship Id="rId4" Type="http://schemas.microsoft.com/office/2007/relationships/media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  <a:alpha val="39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b="1" dirty="0" smtClean="0">
                <a:solidFill>
                  <a:srgbClr val="0070C0"/>
                </a:solidFill>
                <a:latin typeface="English" pitchFamily="2" charset="0"/>
              </a:rPr>
              <a:t>Csukás István</a:t>
            </a:r>
            <a:endParaRPr lang="hu-HU" sz="8000" b="1" dirty="0">
              <a:solidFill>
                <a:srgbClr val="0070C0"/>
              </a:solidFill>
              <a:latin typeface="English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rial Black" panose="020B0A04020102020204" pitchFamily="34" charset="0"/>
              </a:rPr>
              <a:t>A téli tücsök meséi (részlet)</a:t>
            </a:r>
            <a:endParaRPr lang="hu-H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5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57000">
              <a:srgbClr val="FF99FF"/>
            </a:gs>
            <a:gs pos="100000">
              <a:srgbClr val="00206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493"/>
            <a:ext cx="12192000" cy="484368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085255" y="3479929"/>
            <a:ext cx="2204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gyötörjön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085255" y="2102469"/>
            <a:ext cx="25331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megvetően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022614" y="2775457"/>
            <a:ext cx="3151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visszafojtották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182397" y="1491760"/>
            <a:ext cx="1557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 állt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026745" y="4062568"/>
            <a:ext cx="1868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lelkesen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022614" y="4767040"/>
            <a:ext cx="3052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szemlátomást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4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33"/>
            </a:gs>
            <a:gs pos="57000">
              <a:schemeClr val="accent6">
                <a:lumMod val="20000"/>
                <a:lumOff val="80000"/>
              </a:schemeClr>
            </a:gs>
            <a:gs pos="100000">
              <a:srgbClr val="00206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993"/>
            <a:ext cx="12192000" cy="4268762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3241964" y="2826327"/>
            <a:ext cx="900545" cy="5818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3241963" y="3408218"/>
            <a:ext cx="900546" cy="10390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241962" y="3990109"/>
            <a:ext cx="900547" cy="9484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3241962" y="2916975"/>
            <a:ext cx="900547" cy="15303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3241961" y="3990109"/>
            <a:ext cx="900548" cy="9474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162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4" y="216016"/>
            <a:ext cx="11880372" cy="6472640"/>
          </a:xfrm>
          <a:prstGeom prst="rect">
            <a:avLst/>
          </a:prstGeom>
        </p:spPr>
      </p:pic>
      <p:pic>
        <p:nvPicPr>
          <p:cNvPr id="3" name="Kép 2" descr="Jegy.hu | Csukás Istvá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r="25943"/>
          <a:stretch/>
        </p:blipFill>
        <p:spPr bwMode="auto">
          <a:xfrm>
            <a:off x="7597225" y="465398"/>
            <a:ext cx="2350338" cy="2443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452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Mirr-murr kandúr kalandjai (sorozat, 1972) | Kritikák, videók, szereplők |  MAFAB.hu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17" y="0"/>
            <a:ext cx="5056909" cy="30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irr-mur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62" end="17736.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7054" y="3557154"/>
            <a:ext cx="406400" cy="406400"/>
          </a:xfrm>
          <a:prstGeom prst="rect">
            <a:avLst/>
          </a:prstGeom>
        </p:spPr>
      </p:pic>
      <p:pic>
        <p:nvPicPr>
          <p:cNvPr id="10" name="0K90Q47Jdo8"/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5471009" y="3077442"/>
            <a:ext cx="6720991" cy="3780558"/>
          </a:xfrm>
          <a:prstGeom prst="rect">
            <a:avLst/>
          </a:prstGeom>
        </p:spPr>
      </p:pic>
      <p:pic>
        <p:nvPicPr>
          <p:cNvPr id="20" name="Picture 4" descr="40 éve lett a gyerekek kedvence Picur és Pom Pom | Sokszínű vidék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35218"/>
            <a:ext cx="5471009" cy="33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6414655" y="348358"/>
            <a:ext cx="60525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nglish" pitchFamily="2" charset="0"/>
              </a:rPr>
              <a:t>Tudod, hogy milyen csokoládét szeret Gombóc Artúr?</a:t>
            </a:r>
            <a:endParaRPr lang="hu-HU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ish" pitchFamily="2" charset="0"/>
            </a:endParaRPr>
          </a:p>
        </p:txBody>
      </p:sp>
      <p:pic>
        <p:nvPicPr>
          <p:cNvPr id="15" name="Pom pom mesék - Gombóc Artúr csokolád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8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0437" y="145158"/>
            <a:ext cx="406400" cy="406400"/>
          </a:xfrm>
          <a:prstGeom prst="rect">
            <a:avLst/>
          </a:prstGeom>
        </p:spPr>
      </p:pic>
      <p:pic>
        <p:nvPicPr>
          <p:cNvPr id="21" name="pdmclyjcW2U"/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6284831" cy="35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2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rgbClr val="7030A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5184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194805" y="1720840"/>
            <a:ext cx="66238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>
                  <a:solidFill>
                    <a:schemeClr val="bg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Nyisd ki a tankönyved </a:t>
            </a:r>
          </a:p>
          <a:p>
            <a:pPr algn="ctr"/>
            <a:r>
              <a:rPr lang="hu-HU" sz="5400" b="1" cap="none" spc="0" dirty="0" smtClean="0">
                <a:ln>
                  <a:solidFill>
                    <a:schemeClr val="bg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89. oldalon,</a:t>
            </a:r>
          </a:p>
          <a:p>
            <a:pPr algn="ctr"/>
            <a:r>
              <a:rPr lang="hu-HU" sz="5400" b="1" dirty="0">
                <a:ln>
                  <a:solidFill>
                    <a:schemeClr val="bg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</a:t>
            </a:r>
            <a:r>
              <a:rPr lang="hu-HU" sz="5400" b="1" dirty="0" smtClean="0">
                <a:ln>
                  <a:solidFill>
                    <a:schemeClr val="bg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ézzük meg az alábbi </a:t>
            </a:r>
          </a:p>
          <a:p>
            <a:pPr algn="ctr"/>
            <a:r>
              <a:rPr lang="hu-HU" sz="5400" b="1" dirty="0" smtClean="0">
                <a:ln>
                  <a:solidFill>
                    <a:schemeClr val="bg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szavak szinonimáit!</a:t>
            </a:r>
            <a:endParaRPr lang="hu-HU" sz="5400" b="1" cap="none" spc="0" dirty="0">
              <a:ln>
                <a:solidFill>
                  <a:schemeClr val="bg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01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rgbClr val="00B0F0"/>
            </a:gs>
            <a:gs pos="100000">
              <a:srgbClr val="FFFF0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88" y="0"/>
            <a:ext cx="9968539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14332" y="2844225"/>
            <a:ext cx="599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5.,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13347" y="2844225"/>
            <a:ext cx="705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067693" y="3429000"/>
            <a:ext cx="599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29339" y="3429000"/>
            <a:ext cx="497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76596" y="4013775"/>
            <a:ext cx="808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746632" y="4013775"/>
            <a:ext cx="497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965628" y="4598550"/>
            <a:ext cx="599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70441" y="4598549"/>
            <a:ext cx="497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908469" y="5187367"/>
            <a:ext cx="599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517542" y="5173513"/>
            <a:ext cx="497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367615" y="5803894"/>
            <a:ext cx="599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891063" y="5790040"/>
            <a:ext cx="705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hu-H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421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86" y="0"/>
            <a:ext cx="10397821" cy="6876542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692166" y="2196662"/>
            <a:ext cx="3962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6353504" y="2191407"/>
            <a:ext cx="3263462" cy="52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5984096" y="4025462"/>
            <a:ext cx="2865614" cy="105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602828" y="5407572"/>
            <a:ext cx="4750676" cy="157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7005145" y="5013434"/>
            <a:ext cx="2790496" cy="52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1692166" y="6731875"/>
            <a:ext cx="3962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48000">
              <a:srgbClr val="00B050"/>
            </a:gs>
            <a:gs pos="100000">
              <a:srgbClr val="FFFF0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5" y="447380"/>
            <a:ext cx="12194855" cy="58313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07410" y="1055408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17416" y="176329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37428" y="2373991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57440" y="300913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07410" y="361716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17416" y="4227861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57440" y="4835889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57440" y="548459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hu-H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6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48000">
              <a:srgbClr val="FFFF00"/>
            </a:gs>
            <a:gs pos="48000">
              <a:srgbClr val="FFFF00"/>
            </a:gs>
            <a:gs pos="100000">
              <a:srgbClr val="FF0066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7" y="1343891"/>
            <a:ext cx="12201507" cy="3366654"/>
          </a:xfrm>
          <a:prstGeom prst="rect">
            <a:avLst/>
          </a:prstGeom>
        </p:spPr>
      </p:pic>
      <p:pic>
        <p:nvPicPr>
          <p:cNvPr id="2052" name="Picture 4" descr="112 nap továbbképzés - Széchenyi Op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5" y="3200254"/>
            <a:ext cx="485055" cy="4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12 nap továbbképzés - Széchenyi Op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46" y="3685309"/>
            <a:ext cx="485055" cy="4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12 nap továbbképzés - Széchenyi Op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46" y="2105745"/>
            <a:ext cx="485055" cy="4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12 nap továbbképzés - Széchenyi Op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373" y="3685308"/>
            <a:ext cx="485055" cy="4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7000">
              <a:srgbClr val="FF99FF"/>
            </a:gs>
            <a:gs pos="100000">
              <a:srgbClr val="0099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4845"/>
            <a:ext cx="11077921" cy="689650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849118" y="584353"/>
            <a:ext cx="1781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hőscincér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849117" y="1277080"/>
            <a:ext cx="1781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hőscincér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849117" y="6273225"/>
            <a:ext cx="1781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hőscincér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894994" y="1861855"/>
            <a:ext cx="1689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mókusok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142050" y="2709372"/>
            <a:ext cx="1287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mókus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142050" y="3264501"/>
            <a:ext cx="1287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mókus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200608" y="4768863"/>
            <a:ext cx="1383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vakond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200608" y="3993416"/>
            <a:ext cx="1383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vakond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178028" y="5645103"/>
            <a:ext cx="1383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vakond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83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91</Words>
  <Application>Microsoft Office PowerPoint</Application>
  <PresentationFormat>Szélesvásznú</PresentationFormat>
  <Paragraphs>43</Paragraphs>
  <Slides>11</Slides>
  <Notes>1</Notes>
  <HiddenSlides>0</HiddenSlides>
  <MMClips>4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English</vt:lpstr>
      <vt:lpstr>Office-téma</vt:lpstr>
      <vt:lpstr>Csukás István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Csukás István</dc:title>
  <dc:creator>Fülöp-Takács Eszter</dc:creator>
  <cp:lastModifiedBy>Erika Viktória Németh</cp:lastModifiedBy>
  <cp:revision>30</cp:revision>
  <dcterms:created xsi:type="dcterms:W3CDTF">2024-02-06T14:14:44Z</dcterms:created>
  <dcterms:modified xsi:type="dcterms:W3CDTF">2024-11-27T17:26:45Z</dcterms:modified>
</cp:coreProperties>
</file>