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5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4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1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93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7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0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57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47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5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80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84823-9F6E-48D9-8FEA-037BE2B94C4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41357E3-50CE-46EE-9AC7-F2D4EC09DA1F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hu/resource/63911665/palk%C3%B3-%C3%A9s-a-szamara" TargetMode="External"/><Relationship Id="rId2" Type="http://schemas.openxmlformats.org/officeDocument/2006/relationships/hyperlink" Target="https://wordwall.net/hu/resource/60997976/olvas%C3%A1s/palk%C3%B3-%C3%A9s-a-szamar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hyperlink" Target="https://wordwall.net/hu/resource/63912842/palk%C3%B3-%C3%A9s-a-szamara-sz%C3%B3magyar%C3%A1zat-egyez%C3%A9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M%C3%A9sz%C3%B6ly_Mikl%C3%B3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com/search?client=firefox-b-d&amp;sca_esv=4f7cc8aad04de26a&amp;sxsrf=ADLYWII-DMtWL9xT-aNa7xzbjfy9KHd1bg:1728827007612&amp;q=Budapest&amp;si=ACC90nyvvWro6QmnyY1IfSdgk5wwjB1r8BGd_IWRjXqmKPQqm1M896e1hb4iQBJMr4bOQF4fuD-4HbuFpreftRB0nst4wLFfnCnzaelZFrJiZDz_m5Rdjxf4ySsn6jBG8Y5KzvTzWF3xsj2-slhvwwJL5L95uhbg4jgxpmiukyBkIXd2FsvMRxQQAs_QHRFM5h4yeg76J5er&amp;sa=X&amp;ved=2ahUKEwini6q9vouJAxUHhv0HHZiSHmcQmxMoAHoECBsQAg" TargetMode="External"/><Relationship Id="rId4" Type="http://schemas.openxmlformats.org/officeDocument/2006/relationships/hyperlink" Target="https://www.google.com/search?client=firefox-b-d&amp;sca_esv=4f7cc8aad04de26a&amp;sxsrf=ADLYWII-DMtWL9xT-aNa7xzbjfy9KHd1bg:1728827007612&amp;q=Szeksz%C3%A1rd&amp;si=ACC90nzx_D3_zUKRnpAjmO0UBLNxnt7EyN4YYdru6U3bxLI-L7NwTce6UtIBXCx63PrcJPmo8vQMhk_Z-6ZgVz7TJdZW90n53TVsxGDCms1UA_VkWu8tRDx_JQSNpTHRISHLWy6kQvKhFxbZsmbuzTcO7p5jQxLQfDVN-0_dMzB0PfeDCJMy99SnP9VQScu3mHFhQzlDwBLC&amp;sa=X&amp;ved=2ahUKEwini6q9vouJAxUHhv0HHZiSHmcQmxMoAHoECBwQA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app=desktop&amp;v=UE6EyP_EgUk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23732" y="215157"/>
            <a:ext cx="8637073" cy="2541431"/>
          </a:xfrm>
        </p:spPr>
        <p:txBody>
          <a:bodyPr/>
          <a:lstStyle/>
          <a:p>
            <a:r>
              <a:rPr lang="hu-HU" dirty="0" smtClean="0"/>
              <a:t>Mészöly Miklós:</a:t>
            </a:r>
            <a:br>
              <a:rPr lang="hu-HU" dirty="0" smtClean="0"/>
            </a:br>
            <a:r>
              <a:rPr lang="hu-HU" dirty="0" smtClean="0"/>
              <a:t>Palkó és a szamara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5687264"/>
            <a:ext cx="5128426" cy="569158"/>
          </a:xfrm>
        </p:spPr>
        <p:txBody>
          <a:bodyPr/>
          <a:lstStyle/>
          <a:p>
            <a:r>
              <a:rPr lang="hu-HU" dirty="0" smtClean="0"/>
              <a:t>Készítette: </a:t>
            </a:r>
            <a:r>
              <a:rPr lang="hu-HU" dirty="0" err="1" smtClean="0"/>
              <a:t>Pakayné</a:t>
            </a:r>
            <a:r>
              <a:rPr lang="hu-HU" dirty="0" smtClean="0"/>
              <a:t> Péter Krisztina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02" y="2826619"/>
            <a:ext cx="50863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9868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95" y="1136546"/>
            <a:ext cx="8505415" cy="552413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560320" y="3089710"/>
            <a:ext cx="2839453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696551" y="3089710"/>
            <a:ext cx="4024965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144830" y="3359751"/>
            <a:ext cx="607996" cy="220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088050" y="3359751"/>
            <a:ext cx="2714380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802429" y="3365631"/>
            <a:ext cx="3659205" cy="234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31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483"/>
            <a:ext cx="12192001" cy="4118332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6448927" y="1732548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3"/>
          <p:cNvCxnSpPr/>
          <p:nvPr/>
        </p:nvCxnSpPr>
        <p:spPr>
          <a:xfrm>
            <a:off x="6814686" y="2281187"/>
            <a:ext cx="1328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868328" y="2858703"/>
            <a:ext cx="15881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7238198" y="3445844"/>
            <a:ext cx="1636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3330341" y="4032985"/>
            <a:ext cx="1357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8681988" y="4600876"/>
            <a:ext cx="19635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0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698"/>
            <a:ext cx="12192000" cy="38045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1913018" y="121278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favágók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8976357" y="121278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Palkót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5588263" y="2029326"/>
            <a:ext cx="4422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ásik ember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1681607" y="2580976"/>
            <a:ext cx="344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szamaram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9073812" y="2488643"/>
            <a:ext cx="293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h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itték el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3991872" y="3239865"/>
            <a:ext cx="260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hazudik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6532842" y="3147532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király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27319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035266"/>
            <a:ext cx="12192001" cy="229214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6468177" y="1848051"/>
            <a:ext cx="4331368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12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647"/>
            <a:ext cx="12192001" cy="19118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0" y="2540518"/>
            <a:ext cx="381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4461" cy="53343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8641076" y="413887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8641075" y="1106906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8641072" y="1771848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8641072" y="245284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8641072" y="3117786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8641072" y="3794168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8641071" y="4459110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810"/>
            <a:ext cx="12201366" cy="4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732"/>
            <a:ext cx="12192000" cy="46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15377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2"/>
              </a:rPr>
              <a:t>https://wordwall.net/hu/resource/60997976/olvas%C3%A1s/palk%C3%B3-%C3%A9s-a-szamara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115377" y="7668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3"/>
              </a:rPr>
              <a:t>https://wordwall.net/hu/resource/63911665/palk%C3%B3-%C3%A9s-a-szamara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115377" y="16345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4"/>
              </a:rPr>
              <a:t>https://wordwall.net/hu/resource/63912842/palk%C3%B3-%C3%A9s-a-szamara-sz%C3%B3magyar%C3%A1zat-egyez%C3%A9s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80" y="2951830"/>
            <a:ext cx="3479733" cy="27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649"/>
            <a:ext cx="12192000" cy="33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73"/>
            <a:ext cx="12192000" cy="36127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3977"/>
            <a:ext cx="12192000" cy="10541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79133" y="1087655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9133" y="1622799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9133" y="2202613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79133" y="2725833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8876" y="3216307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4262" y="3216307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1" y="0"/>
            <a:ext cx="4758612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406190" y="1689656"/>
            <a:ext cx="66895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/>
              <a:t>Mészöly Miklós Kossuth-díjas magyar író, a Digitális Irodalmi Akadémia alapító tagja. </a:t>
            </a:r>
            <a:r>
              <a:rPr lang="hu-HU" sz="3200" b="1" dirty="0" err="1">
                <a:hlinkClick r:id="rId3"/>
              </a:rPr>
              <a:t>Wikipédia</a:t>
            </a:r>
            <a:endParaRPr lang="hu-HU" sz="3200" b="1" dirty="0"/>
          </a:p>
          <a:p>
            <a:r>
              <a:rPr lang="hu-HU" sz="3200" b="1" dirty="0"/>
              <a:t>Született: 1921. január 19., </a:t>
            </a:r>
            <a:r>
              <a:rPr lang="hu-HU" sz="3200" b="1" dirty="0">
                <a:hlinkClick r:id="rId4"/>
              </a:rPr>
              <a:t>Szekszárd</a:t>
            </a:r>
            <a:endParaRPr lang="hu-HU" sz="3200" b="1" dirty="0"/>
          </a:p>
          <a:p>
            <a:r>
              <a:rPr lang="hu-HU" sz="3200" b="1" dirty="0"/>
              <a:t>Meghalt: 2001. július 22., </a:t>
            </a:r>
            <a:r>
              <a:rPr lang="hu-HU" sz="3200" b="1" dirty="0">
                <a:hlinkClick r:id="rId5"/>
              </a:rPr>
              <a:t>Budapest</a:t>
            </a:r>
            <a:endParaRPr lang="hu-HU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97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48" y="0"/>
            <a:ext cx="9438673" cy="61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17" y="0"/>
            <a:ext cx="8876850" cy="61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24" y="0"/>
            <a:ext cx="9351295" cy="6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lkó és a szamara - me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664" y="0"/>
            <a:ext cx="9906635" cy="557248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942122" y="6243670"/>
            <a:ext cx="6509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https://www.youtube.com/watch?app=desktop&amp;v=UE6EyP_EgUk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2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20"/>
            <a:ext cx="12192000" cy="2357831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654518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8333873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0903819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3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Galéria</Template>
  <TotalTime>91</TotalTime>
  <Words>84</Words>
  <Application>Microsoft Office PowerPoint</Application>
  <PresentationFormat>Szélesvásznú</PresentationFormat>
  <Paragraphs>29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Gill Sans MT</vt:lpstr>
      <vt:lpstr>Magyar Script</vt:lpstr>
      <vt:lpstr>Gallery</vt:lpstr>
      <vt:lpstr>Mészöly Miklós: Palkó és a szamara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Mészöly Miklós: Palkó és a szamara</dc:title>
  <dc:creator>Kriszti</dc:creator>
  <cp:lastModifiedBy>Erika Viktória Németh</cp:lastModifiedBy>
  <cp:revision>11</cp:revision>
  <dcterms:created xsi:type="dcterms:W3CDTF">2024-10-13T13:24:04Z</dcterms:created>
  <dcterms:modified xsi:type="dcterms:W3CDTF">2024-11-27T21:04:16Z</dcterms:modified>
</cp:coreProperties>
</file>