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6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4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4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3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1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5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91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21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2229A9-E192-438F-9C55-B13E0732E3B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F4C51B-8F74-4FF0-8600-5C82D2307D12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media/megtekint/946816596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Romh%C3%A1nyi_J%C3%B3zsef_(k%C3%B6lt%C5%91)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client=firefox-b-d&amp;sca_esv=b28375632d0b0304&amp;sxsrf=ADLYWIIao0x3_p6DJdEO7QhalyMBvMruAA:1731867635174&amp;q=Budapest&amp;si=ACC90nyvvWro6QmnyY1IfSdgk5wwjB1r8BGd_IWRjXqmKPQqm1M896e1hb4iQBJMr4bOQF6G4ndyV9rHjadgApEQvTVk8PLFOQSUTUPZvN9rFpQ5cBUhGm2eGt9iaTzEstDVFewomJmU2YGZBfOc-nxIKJP_8Y-JgHgK7XezXiwPSUk1qQVy1gg8SWQhmWWqxsV44370yUwS&amp;sa=X&amp;ved=2ahUKEwjY78TZ_eOJAxXZ9bsIHR88HawQmxMoAHoECBIQAg" TargetMode="External"/><Relationship Id="rId4" Type="http://schemas.openxmlformats.org/officeDocument/2006/relationships/hyperlink" Target="https://www.google.com/search?client=firefox-b-d&amp;sca_esv=b28375632d0b0304&amp;sxsrf=ADLYWIIao0x3_p6DJdEO7QhalyMBvMruAA:1731867635174&amp;q=Nagyt%C3%A9t%C3%A9ny&amp;si=ACC90nyByJNAHfkzzi7l4JA4fcQKnJZTwFZjuiioX_pEpk9Epxa0n46bZn-mJ3B_eApZrXosbQuoDI297GMnFKxuY0PTw_6uA7bkT5NhoibIrYaAx5_ceiZgLwERAe4YN5pKC-XUfzgYt0TIuCG1V6wa1K_uODjHEGtYQRDAhReZP_lhiqW6_uDOx3TSOEXtrzlm-td9NaRqp1-MktHwCF1AfxDMDp8AMQ%3D%3D&amp;sa=X&amp;ved=2ahUKEwjY78TZ_eOJAxXZ9bsIHR88HawQmxMoAHoECBAQA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9642892/interj%C3%BA-a-farkassal-aki-%C3%A1ll%C3%ADt%C3%B3lag-megette-pirosk%C3%A1t" TargetMode="External"/><Relationship Id="rId2" Type="http://schemas.openxmlformats.org/officeDocument/2006/relationships/hyperlink" Target="https://wordwall.net/hu/resource/13699994/irodalom/interj%C3%BA-a-farkassal-aki-%C3%A1ll%C3%ADt%C3%B3lag-megette-pirosk%C3%A1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8897" y="585698"/>
            <a:ext cx="11094720" cy="356616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Interjú a farkassal, aki állítólag megette Piroskát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525" y="5870534"/>
            <a:ext cx="7062172" cy="453264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Készítette: </a:t>
            </a:r>
            <a:r>
              <a:rPr lang="hu-HU" sz="2000" b="1" dirty="0" err="1" smtClean="0"/>
              <a:t>Pakayné</a:t>
            </a:r>
            <a:r>
              <a:rPr lang="hu-HU" sz="2000" b="1" dirty="0" smtClean="0"/>
              <a:t> Péter Krisztina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710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" y="410928"/>
            <a:ext cx="12180209" cy="190876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29086" y="5843155"/>
            <a:ext cx="518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https://www.nkp.hu/media/megtekint/94681659626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" y="2709962"/>
            <a:ext cx="12180210" cy="15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82" y="9426"/>
            <a:ext cx="6445717" cy="68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1" y="0"/>
            <a:ext cx="5263279" cy="392991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15158" y="4041619"/>
            <a:ext cx="8667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Romhányi József magyar író, költő, műfordító, érdemes művész. </a:t>
            </a:r>
            <a:r>
              <a:rPr lang="hu-HU" sz="3200" b="1" dirty="0" err="1">
                <a:hlinkClick r:id="rId3"/>
              </a:rPr>
              <a:t>Wikipédia</a:t>
            </a:r>
            <a:endParaRPr lang="hu-HU" sz="3200" b="1" dirty="0"/>
          </a:p>
          <a:p>
            <a:r>
              <a:rPr lang="hu-HU" sz="3200" b="1" dirty="0"/>
              <a:t>Született: 1921. március 8., </a:t>
            </a:r>
            <a:r>
              <a:rPr lang="hu-HU" sz="3200" b="1" dirty="0">
                <a:hlinkClick r:id="rId4"/>
              </a:rPr>
              <a:t>Nagytétény, Budapest</a:t>
            </a:r>
            <a:endParaRPr lang="hu-HU" sz="3200" b="1" dirty="0"/>
          </a:p>
          <a:p>
            <a:r>
              <a:rPr lang="hu-HU" sz="3200" b="1" dirty="0"/>
              <a:t>Meghalt: 1983. május 7., </a:t>
            </a:r>
            <a:r>
              <a:rPr lang="hu-HU" sz="3200" b="1" dirty="0">
                <a:hlinkClick r:id="rId5"/>
              </a:rPr>
              <a:t>Budapest</a:t>
            </a:r>
            <a:endParaRPr lang="hu-H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06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3797"/>
            <a:ext cx="12192001" cy="31455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85372" y="2682363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Ordas</a:t>
            </a:r>
            <a:endParaRPr lang="hu-HU" sz="6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25864" y="2682363"/>
            <a:ext cx="360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Új Bárány</a:t>
            </a:r>
            <a:endParaRPr lang="hu-HU" sz="6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22707" y="3329502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interjú</a:t>
            </a:r>
            <a:endParaRPr lang="hu-HU" sz="6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374"/>
            <a:ext cx="12192000" cy="17365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5557"/>
            <a:ext cx="12192000" cy="1693635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818147" y="2021305"/>
            <a:ext cx="2492944" cy="9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7650480" y="1499937"/>
            <a:ext cx="4352223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720290" y="4512644"/>
            <a:ext cx="5950017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130716" y="4002505"/>
            <a:ext cx="4746859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1782425" cy="61817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921618" y="4880009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921618" y="1078030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921618" y="545755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921618" y="1610305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 flipH="1">
            <a:off x="921618" y="5412284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921618" y="3245157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6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921618" y="2180607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7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 flipH="1">
            <a:off x="921618" y="3815459"/>
            <a:ext cx="75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8</a:t>
            </a:r>
            <a:r>
              <a:rPr lang="hu-HU" sz="4400" b="1" dirty="0" smtClean="0">
                <a:solidFill>
                  <a:srgbClr val="FF0000"/>
                </a:solidFill>
              </a:rPr>
              <a:t>. 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562"/>
            <a:ext cx="12192000" cy="13939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2117"/>
            <a:ext cx="12206167" cy="22431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0396" y="969066"/>
            <a:ext cx="1252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És meddig lesz Önnél a juhhús is tiltva? 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0" y="3710739"/>
            <a:ext cx="381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25027" y="4411124"/>
            <a:ext cx="8155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https://wordwall.net/hu/resource/13699994/irodalom/interj%C3%BA-a-farkassal-aki-%C3%A1ll%C3%ADt%C3%B3lag-megette-pirosk%C3%A1t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25027" y="5479529"/>
            <a:ext cx="9666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https://wordwall.net/resource/69642892/interj%C3%BA-a-farkassal-aki-%C3%A1ll%C3%ADt%C3%B3lag-megette-pirosk%C3%A1t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50" y="118511"/>
            <a:ext cx="47434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86</Words>
  <Application>Microsoft Office PowerPoint</Application>
  <PresentationFormat>Szélesvásznú</PresentationFormat>
  <Paragraphs>20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Magyar Script</vt:lpstr>
      <vt:lpstr>Retrospektív</vt:lpstr>
      <vt:lpstr>Interjú a farkassal, aki állítólag megette Piroskát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</dc:creator>
  <cp:lastModifiedBy>Erika Viktória Németh</cp:lastModifiedBy>
  <cp:revision>7</cp:revision>
  <dcterms:created xsi:type="dcterms:W3CDTF">2024-11-17T17:38:24Z</dcterms:created>
  <dcterms:modified xsi:type="dcterms:W3CDTF">2024-11-27T17:33:28Z</dcterms:modified>
</cp:coreProperties>
</file>