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pPr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17D252D-6AAC-BB6F-5E05-4232EA6B1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3633" y="647698"/>
            <a:ext cx="3960442" cy="4444369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/>
            </a:r>
            <a:br>
              <a:rPr lang="hu-HU" dirty="0"/>
            </a:br>
            <a:r>
              <a:rPr lang="hu-HU" dirty="0"/>
              <a:t>Szeleburdi család</a:t>
            </a:r>
            <a:br>
              <a:rPr lang="hu-HU" dirty="0"/>
            </a:b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2. részlet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168A0247-6FBC-0FD7-7435-95CFB566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139" y="647698"/>
            <a:ext cx="4164531" cy="53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2535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E1FAD6E-2074-3CF5-3547-222D2CDB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53EEF191-D017-8AF2-27BA-8E3E0D96D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675" y="52308"/>
            <a:ext cx="10534650" cy="67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20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45FCAB73-DF2E-4DC7-022E-1D9404F5A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179294"/>
            <a:ext cx="5715000" cy="6499412"/>
          </a:xfrm>
        </p:spPr>
      </p:pic>
      <p:pic>
        <p:nvPicPr>
          <p:cNvPr id="1026" name="Picture 2" descr="Ingyenes háttérképek : tájkép, elhagyatott, ég, hó, téli, ház, jég, este,  reggel, fagy, horizont, Kanada, Nikon, Sarkvidéki, üres, Fagyasztó, kunyhó,  tundra, Saskatchewan, felhő, fa, nap, hegy, régi épület, Otthon, D300S,  elfelejtett, Tokina,">
            <a:extLst>
              <a:ext uri="{FF2B5EF4-FFF2-40B4-BE49-F238E27FC236}">
                <a16:creationId xmlns:a16="http://schemas.microsoft.com/office/drawing/2014/main" xmlns="" id="{0B7F0556-AFA2-16C5-2BD2-7F0F3180A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0032" y="2418346"/>
            <a:ext cx="3316958" cy="21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C926DBD1-6DAC-D550-F7C4-ABF594C32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032" y="74519"/>
            <a:ext cx="3316957" cy="225107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3F99332B-7DC7-4B15-6631-695C6D81B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033" y="4710382"/>
            <a:ext cx="3316958" cy="20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88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2B76E23C-EC51-7F8B-0644-3ABDEEA75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92" y="1598710"/>
            <a:ext cx="11999415" cy="3819532"/>
          </a:xfrm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xmlns="" id="{93DA59EA-7F38-596D-B266-7996650880DF}"/>
              </a:ext>
            </a:extLst>
          </p:cNvPr>
          <p:cNvCxnSpPr/>
          <p:nvPr/>
        </p:nvCxnSpPr>
        <p:spPr>
          <a:xfrm>
            <a:off x="1152525" y="3419475"/>
            <a:ext cx="14668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xmlns="" id="{F38288FC-AC29-BA86-EC84-BF7C9EDF0864}"/>
              </a:ext>
            </a:extLst>
          </p:cNvPr>
          <p:cNvCxnSpPr>
            <a:cxnSpLocks/>
          </p:cNvCxnSpPr>
          <p:nvPr/>
        </p:nvCxnSpPr>
        <p:spPr>
          <a:xfrm>
            <a:off x="7362825" y="3419475"/>
            <a:ext cx="1847850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xmlns="" id="{F872FE3F-DEA9-B0D6-317D-447555779AA0}"/>
              </a:ext>
            </a:extLst>
          </p:cNvPr>
          <p:cNvCxnSpPr>
            <a:cxnSpLocks/>
          </p:cNvCxnSpPr>
          <p:nvPr/>
        </p:nvCxnSpPr>
        <p:spPr>
          <a:xfrm>
            <a:off x="10744200" y="3419475"/>
            <a:ext cx="809625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xmlns="" id="{16AA32F5-0062-5C7B-34F3-4FA9FBC52A19}"/>
              </a:ext>
            </a:extLst>
          </p:cNvPr>
          <p:cNvCxnSpPr>
            <a:cxnSpLocks/>
          </p:cNvCxnSpPr>
          <p:nvPr/>
        </p:nvCxnSpPr>
        <p:spPr>
          <a:xfrm>
            <a:off x="1152525" y="3905250"/>
            <a:ext cx="2819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xmlns="" id="{41316C96-AE09-17CB-B9E5-815E484D12B7}"/>
              </a:ext>
            </a:extLst>
          </p:cNvPr>
          <p:cNvCxnSpPr>
            <a:cxnSpLocks/>
          </p:cNvCxnSpPr>
          <p:nvPr/>
        </p:nvCxnSpPr>
        <p:spPr>
          <a:xfrm>
            <a:off x="7477125" y="3924300"/>
            <a:ext cx="25622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xmlns="" id="{E3F85669-DFB8-DCEC-B943-ECC49CE07BFD}"/>
              </a:ext>
            </a:extLst>
          </p:cNvPr>
          <p:cNvCxnSpPr>
            <a:cxnSpLocks/>
          </p:cNvCxnSpPr>
          <p:nvPr/>
        </p:nvCxnSpPr>
        <p:spPr>
          <a:xfrm>
            <a:off x="10744200" y="3905250"/>
            <a:ext cx="91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Szövegdoboz 20">
            <a:extLst>
              <a:ext uri="{FF2B5EF4-FFF2-40B4-BE49-F238E27FC236}">
                <a16:creationId xmlns:a16="http://schemas.microsoft.com/office/drawing/2014/main" xmlns="" id="{724034E9-3501-7CEB-3815-490E9AAE1828}"/>
              </a:ext>
            </a:extLst>
          </p:cNvPr>
          <p:cNvSpPr txBox="1"/>
          <p:nvPr/>
        </p:nvSpPr>
        <p:spPr>
          <a:xfrm rot="10800000" flipV="1">
            <a:off x="1613534" y="4649599"/>
            <a:ext cx="4716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70C0"/>
                </a:solidFill>
              </a:rPr>
              <a:t>Radóék víkendházában</a:t>
            </a:r>
          </a:p>
        </p:txBody>
      </p:sp>
    </p:spTree>
    <p:extLst>
      <p:ext uri="{BB962C8B-B14F-4D97-AF65-F5344CB8AC3E}">
        <p14:creationId xmlns:p14="http://schemas.microsoft.com/office/powerpoint/2010/main" xmlns="" val="14274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CBC45744-0AA0-45CC-57A7-DE205B5BE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70" y="1163999"/>
            <a:ext cx="10266030" cy="4488984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93877548-D8F6-3F6E-2E8B-8E04DB252B95}"/>
              </a:ext>
            </a:extLst>
          </p:cNvPr>
          <p:cNvSpPr txBox="1"/>
          <p:nvPr/>
        </p:nvSpPr>
        <p:spPr>
          <a:xfrm>
            <a:off x="2362199" y="2247899"/>
            <a:ext cx="461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A könyv sarkkutatókról szól.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8728A3CD-F677-A7B9-40C8-D03CE4647211}"/>
              </a:ext>
            </a:extLst>
          </p:cNvPr>
          <p:cNvSpPr txBox="1"/>
          <p:nvPr/>
        </p:nvSpPr>
        <p:spPr>
          <a:xfrm>
            <a:off x="2438399" y="3177659"/>
            <a:ext cx="481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Radóék víkendházába indultak.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72F546EF-85B1-B8FA-5DF4-78E5C364BA49}"/>
              </a:ext>
            </a:extLst>
          </p:cNvPr>
          <p:cNvSpPr txBox="1"/>
          <p:nvPr/>
        </p:nvSpPr>
        <p:spPr>
          <a:xfrm>
            <a:off x="2438398" y="4107419"/>
            <a:ext cx="392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A tűzhelyre akartak ülni.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220BE1FB-9EF6-081E-518E-D473BDF40648}"/>
              </a:ext>
            </a:extLst>
          </p:cNvPr>
          <p:cNvSpPr txBox="1"/>
          <p:nvPr/>
        </p:nvSpPr>
        <p:spPr>
          <a:xfrm>
            <a:off x="2362199" y="4991011"/>
            <a:ext cx="529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A hazautazásról tárgyaltak.</a:t>
            </a:r>
            <a:endParaRPr lang="hu-H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8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2D37C7C1-AA9A-4351-D980-82E4C2C41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852" y="1829891"/>
            <a:ext cx="10283848" cy="369288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D0350DA-C9E0-5911-CA24-38C27FB00F54}"/>
              </a:ext>
            </a:extLst>
          </p:cNvPr>
          <p:cNvSpPr txBox="1"/>
          <p:nvPr/>
        </p:nvSpPr>
        <p:spPr>
          <a:xfrm>
            <a:off x="7286625" y="2406134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elpuhult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821CE37D-81C6-6552-1CF9-7A3358B51D57}"/>
              </a:ext>
            </a:extLst>
          </p:cNvPr>
          <p:cNvSpPr txBox="1"/>
          <p:nvPr/>
        </p:nvSpPr>
        <p:spPr>
          <a:xfrm>
            <a:off x="7286625" y="296733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borzasztóan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A3BA8A93-4D77-9388-BA67-0EA38B31499F}"/>
              </a:ext>
            </a:extLst>
          </p:cNvPr>
          <p:cNvSpPr txBox="1"/>
          <p:nvPr/>
        </p:nvSpPr>
        <p:spPr>
          <a:xfrm>
            <a:off x="7339011" y="3445499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pillanatra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96C12CFB-0307-2313-6CDD-7CC7874170A6}"/>
              </a:ext>
            </a:extLst>
          </p:cNvPr>
          <p:cNvSpPr txBox="1"/>
          <p:nvPr/>
        </p:nvSpPr>
        <p:spPr>
          <a:xfrm>
            <a:off x="7286625" y="3991752"/>
            <a:ext cx="2347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megtárgyaltuk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F4630C7E-4B67-8535-8FCB-012AFD72D667}"/>
              </a:ext>
            </a:extLst>
          </p:cNvPr>
          <p:cNvSpPr txBox="1"/>
          <p:nvPr/>
        </p:nvSpPr>
        <p:spPr>
          <a:xfrm>
            <a:off x="7339011" y="4453417"/>
            <a:ext cx="2147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kutya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EE1C6B86-A21C-AEA1-E860-44216873C3F4}"/>
              </a:ext>
            </a:extLst>
          </p:cNvPr>
          <p:cNvSpPr txBox="1"/>
          <p:nvPr/>
        </p:nvSpPr>
        <p:spPr>
          <a:xfrm>
            <a:off x="7353298" y="4975063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rgbClr val="002060"/>
                </a:solidFill>
              </a:rPr>
              <a:t>szórt</a:t>
            </a:r>
            <a:r>
              <a:rPr lang="hu-HU" dirty="0" err="1"/>
              <a:t>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16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9E9E70CC-E828-EA27-FB46-EA303E97D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854" y="2428876"/>
            <a:ext cx="10257649" cy="2181224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44CEF12-ADB8-7B19-6F5C-0188E264AC7B}"/>
              </a:ext>
            </a:extLst>
          </p:cNvPr>
          <p:cNvSpPr txBox="1"/>
          <p:nvPr/>
        </p:nvSpPr>
        <p:spPr>
          <a:xfrm>
            <a:off x="4838700" y="3000375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átmelegedtünk.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0092B086-3379-6797-220E-E0DC60EA2404}"/>
              </a:ext>
            </a:extLst>
          </p:cNvPr>
          <p:cNvSpPr txBox="1"/>
          <p:nvPr/>
        </p:nvSpPr>
        <p:spPr>
          <a:xfrm>
            <a:off x="5838825" y="3519488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sokat mozogtak.</a:t>
            </a:r>
            <a:r>
              <a:rPr lang="hu-HU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0A2EFA78-B60E-C00C-1CFF-AAADF1B1DCEE}"/>
              </a:ext>
            </a:extLst>
          </p:cNvPr>
          <p:cNvSpPr txBox="1"/>
          <p:nvPr/>
        </p:nvSpPr>
        <p:spPr>
          <a:xfrm>
            <a:off x="5838825" y="4081075"/>
            <a:ext cx="332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trikóban szaladgáltak.</a:t>
            </a:r>
          </a:p>
        </p:txBody>
      </p:sp>
    </p:spTree>
    <p:extLst>
      <p:ext uri="{BB962C8B-B14F-4D97-AF65-F5344CB8AC3E}">
        <p14:creationId xmlns:p14="http://schemas.microsoft.com/office/powerpoint/2010/main" xmlns="" val="28364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C044362E-F872-C6ED-A280-5D41A562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104775"/>
            <a:ext cx="43148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142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215</TotalTime>
  <Words>34</Words>
  <Application>Microsoft Office PowerPoint</Application>
  <PresentationFormat>Egyéni</PresentationFormat>
  <Paragraphs>15</Paragraphs>
  <Slides>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Madison</vt:lpstr>
      <vt:lpstr> Szeleburdi család   2. részlet</vt:lpstr>
      <vt:lpstr>2. dia</vt:lpstr>
      <vt:lpstr>3. dia</vt:lpstr>
      <vt:lpstr>4. dia</vt:lpstr>
      <vt:lpstr>5. dia</vt:lpstr>
      <vt:lpstr>6. dia</vt:lpstr>
      <vt:lpstr>7. dia</vt:lpstr>
      <vt:lpstr>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Szeleburdi család   2. részlet</dc:title>
  <dc:creator>Mihályka- Dani Ildikó</dc:creator>
  <cp:lastModifiedBy>user</cp:lastModifiedBy>
  <cp:revision>1</cp:revision>
  <dcterms:created xsi:type="dcterms:W3CDTF">2023-09-12T15:38:32Z</dcterms:created>
  <dcterms:modified xsi:type="dcterms:W3CDTF">2024-07-09T04:23:18Z</dcterms:modified>
</cp:coreProperties>
</file>