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95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271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457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688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759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422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5372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357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398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819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5486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298075-E905-422A-A28B-D63DBA6DDCF5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7B7DD9-15D5-45FD-906F-FA92793E5B2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51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73131689/nyelvtan/sz%c3%a1mnevek-b%c5%91v%c3%adtett" TargetMode="External"/><Relationship Id="rId2" Type="http://schemas.openxmlformats.org/officeDocument/2006/relationships/hyperlink" Target="https://wordwall.net/hu/resource/73283883/nyelvtan/sz%c3%a1mneve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hyperlink" Target="https://wordwall.net/hu/resource/28943272/nyelvtan/a-sz%c3%a1mnevek-helyes%c3%adr%c3%a1s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B0649F3-63D8-4C3E-A1C2-054DD900E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06" y="1460961"/>
            <a:ext cx="11714259" cy="3566160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rgbClr val="FF0000"/>
                </a:solidFill>
              </a:rPr>
              <a:t>AZ ÉLŐLÉNYEK, TÁRGYAK, GONDOLATI DOLGOK MENNYISÉGÉT JELENTŐ</a:t>
            </a:r>
            <a:br>
              <a:rPr lang="hu-HU" sz="6000" b="1" dirty="0">
                <a:solidFill>
                  <a:srgbClr val="FF0000"/>
                </a:solidFill>
              </a:rPr>
            </a:br>
            <a:r>
              <a:rPr lang="hu-HU" sz="6000" b="1" dirty="0">
                <a:solidFill>
                  <a:srgbClr val="FF0000"/>
                </a:solidFill>
              </a:rPr>
              <a:t>SZAVAK (SZÁMNÉV)</a:t>
            </a:r>
            <a:br>
              <a:rPr lang="hu-HU" sz="6000" b="1" dirty="0">
                <a:solidFill>
                  <a:srgbClr val="FF0000"/>
                </a:solidFill>
              </a:rPr>
            </a:br>
            <a:endParaRPr lang="hu-HU" sz="6000" b="1" dirty="0">
              <a:solidFill>
                <a:srgbClr val="FF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2BCA42AC-3D46-4FBF-BE96-797FA227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06" y="5926703"/>
            <a:ext cx="5668498" cy="384644"/>
          </a:xfrm>
        </p:spPr>
        <p:txBody>
          <a:bodyPr>
            <a:normAutofit/>
          </a:bodyPr>
          <a:lstStyle/>
          <a:p>
            <a:r>
              <a:rPr lang="hu-HU" sz="1800" b="1" dirty="0"/>
              <a:t>Készítette: </a:t>
            </a:r>
            <a:r>
              <a:rPr lang="hu-HU" sz="1800" b="1" dirty="0" err="1"/>
              <a:t>Pakayné</a:t>
            </a:r>
            <a:r>
              <a:rPr lang="hu-HU" sz="1800" b="1" dirty="0"/>
              <a:t> Péter Krisztina</a:t>
            </a:r>
          </a:p>
        </p:txBody>
      </p:sp>
    </p:spTree>
    <p:extLst>
      <p:ext uri="{BB962C8B-B14F-4D97-AF65-F5344CB8AC3E}">
        <p14:creationId xmlns:p14="http://schemas.microsoft.com/office/powerpoint/2010/main" xmlns="" val="79971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2B92705-6308-4EA2-BB51-C27E0BA4A3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30639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362A563-6C10-426C-8666-A0DFBC625A96}"/>
              </a:ext>
            </a:extLst>
          </p:cNvPr>
          <p:cNvSpPr txBox="1"/>
          <p:nvPr/>
        </p:nvSpPr>
        <p:spPr>
          <a:xfrm flipH="1">
            <a:off x="2395654" y="1645364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ötöt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1958FA02-CC38-4115-9EA5-FC856D0DB24B}"/>
              </a:ext>
            </a:extLst>
          </p:cNvPr>
          <p:cNvSpPr txBox="1"/>
          <p:nvPr/>
        </p:nvSpPr>
        <p:spPr>
          <a:xfrm flipH="1">
            <a:off x="8826272" y="1645363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ötből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49CBFA8-3172-4A35-84B4-47E06387CE55}"/>
              </a:ext>
            </a:extLst>
          </p:cNvPr>
          <p:cNvSpPr txBox="1"/>
          <p:nvPr/>
        </p:nvSpPr>
        <p:spPr>
          <a:xfrm flipH="1">
            <a:off x="2395654" y="2243364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keveset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C70146A-B084-42F3-90C7-B388EAE8D2D6}"/>
              </a:ext>
            </a:extLst>
          </p:cNvPr>
          <p:cNvSpPr txBox="1"/>
          <p:nvPr/>
        </p:nvSpPr>
        <p:spPr>
          <a:xfrm flipH="1">
            <a:off x="5601037" y="2243364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kevéssel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2F686DAE-3DC9-45E3-8A92-4B98922BC2B0}"/>
              </a:ext>
            </a:extLst>
          </p:cNvPr>
          <p:cNvSpPr txBox="1"/>
          <p:nvPr/>
        </p:nvSpPr>
        <p:spPr>
          <a:xfrm flipH="1">
            <a:off x="2395654" y="2841364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négyet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ED6B597F-1D54-41BB-BD29-F3F5CF3862F8}"/>
              </a:ext>
            </a:extLst>
          </p:cNvPr>
          <p:cNvSpPr txBox="1"/>
          <p:nvPr/>
        </p:nvSpPr>
        <p:spPr>
          <a:xfrm flipH="1">
            <a:off x="5601037" y="2841364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néggyel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EBDD3B6-072B-440F-949E-BAC56656CAFE}"/>
              </a:ext>
            </a:extLst>
          </p:cNvPr>
          <p:cNvSpPr txBox="1"/>
          <p:nvPr/>
        </p:nvSpPr>
        <p:spPr>
          <a:xfrm flipH="1">
            <a:off x="8826272" y="2841364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négyből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D221CE4D-30A4-4050-A337-AE43243A1342}"/>
              </a:ext>
            </a:extLst>
          </p:cNvPr>
          <p:cNvSpPr txBox="1"/>
          <p:nvPr/>
        </p:nvSpPr>
        <p:spPr>
          <a:xfrm flipH="1">
            <a:off x="2359066" y="3380897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rengeteget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B805719-BFE1-4471-8E75-8B99E59F3396}"/>
              </a:ext>
            </a:extLst>
          </p:cNvPr>
          <p:cNvSpPr txBox="1"/>
          <p:nvPr/>
        </p:nvSpPr>
        <p:spPr>
          <a:xfrm flipH="1">
            <a:off x="5544893" y="3429000"/>
            <a:ext cx="336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rengeteggel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7F325ED9-0B66-42FC-AFED-78CB1BE64BC8}"/>
              </a:ext>
            </a:extLst>
          </p:cNvPr>
          <p:cNvSpPr txBox="1"/>
          <p:nvPr/>
        </p:nvSpPr>
        <p:spPr>
          <a:xfrm flipH="1">
            <a:off x="8806419" y="3397896"/>
            <a:ext cx="336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rengetegből</a:t>
            </a:r>
          </a:p>
        </p:txBody>
      </p:sp>
    </p:spTree>
    <p:extLst>
      <p:ext uri="{BB962C8B-B14F-4D97-AF65-F5344CB8AC3E}">
        <p14:creationId xmlns:p14="http://schemas.microsoft.com/office/powerpoint/2010/main" xmlns="" val="9718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49215CE3-0007-4BB9-9F9E-CF12F760A3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27806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xmlns="" id="{AA1DC246-D2EB-4CEA-900C-DEB884536978}"/>
              </a:ext>
            </a:extLst>
          </p:cNvPr>
          <p:cNvCxnSpPr/>
          <p:nvPr/>
        </p:nvCxnSpPr>
        <p:spPr>
          <a:xfrm>
            <a:off x="974035" y="1182757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xmlns="" id="{8EBC3530-C241-4035-844E-D7EDD2D151F5}"/>
              </a:ext>
            </a:extLst>
          </p:cNvPr>
          <p:cNvCxnSpPr/>
          <p:nvPr/>
        </p:nvCxnSpPr>
        <p:spPr>
          <a:xfrm>
            <a:off x="1603514" y="1752601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C64A26C2-2FD1-4C46-9B82-CD79D65423DC}"/>
              </a:ext>
            </a:extLst>
          </p:cNvPr>
          <p:cNvCxnSpPr>
            <a:cxnSpLocks/>
          </p:cNvCxnSpPr>
          <p:nvPr/>
        </p:nvCxnSpPr>
        <p:spPr>
          <a:xfrm>
            <a:off x="2985052" y="1752601"/>
            <a:ext cx="1169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xmlns="" id="{915500D5-CC0D-44CB-9488-0659405C0F23}"/>
              </a:ext>
            </a:extLst>
          </p:cNvPr>
          <p:cNvCxnSpPr>
            <a:cxnSpLocks/>
          </p:cNvCxnSpPr>
          <p:nvPr/>
        </p:nvCxnSpPr>
        <p:spPr>
          <a:xfrm>
            <a:off x="755374" y="2348949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A3E2B804-2C2D-4EEC-B739-A2E65A1E93A9}"/>
              </a:ext>
            </a:extLst>
          </p:cNvPr>
          <p:cNvCxnSpPr/>
          <p:nvPr/>
        </p:nvCxnSpPr>
        <p:spPr>
          <a:xfrm>
            <a:off x="1027043" y="2915478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934E2B03-8512-4BB6-A92F-19E4F34A9919}"/>
              </a:ext>
            </a:extLst>
          </p:cNvPr>
          <p:cNvCxnSpPr>
            <a:cxnSpLocks/>
          </p:cNvCxnSpPr>
          <p:nvPr/>
        </p:nvCxnSpPr>
        <p:spPr>
          <a:xfrm>
            <a:off x="2309192" y="2915478"/>
            <a:ext cx="911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41647BE5-7317-4D31-A3CF-96A246B832E3}"/>
              </a:ext>
            </a:extLst>
          </p:cNvPr>
          <p:cNvCxnSpPr>
            <a:cxnSpLocks/>
          </p:cNvCxnSpPr>
          <p:nvPr/>
        </p:nvCxnSpPr>
        <p:spPr>
          <a:xfrm>
            <a:off x="755374" y="3511826"/>
            <a:ext cx="708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FFA9B7BC-3890-45C0-B57E-682A34341C7C}"/>
              </a:ext>
            </a:extLst>
          </p:cNvPr>
          <p:cNvCxnSpPr>
            <a:cxnSpLocks/>
          </p:cNvCxnSpPr>
          <p:nvPr/>
        </p:nvCxnSpPr>
        <p:spPr>
          <a:xfrm>
            <a:off x="2327413" y="3511826"/>
            <a:ext cx="892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xmlns="" id="{56C73048-C2FC-40F0-B282-1AB49B15E497}"/>
              </a:ext>
            </a:extLst>
          </p:cNvPr>
          <p:cNvCxnSpPr>
            <a:cxnSpLocks/>
          </p:cNvCxnSpPr>
          <p:nvPr/>
        </p:nvCxnSpPr>
        <p:spPr>
          <a:xfrm>
            <a:off x="1971262" y="4078357"/>
            <a:ext cx="622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xmlns="" id="{8D7556D4-7ECC-457D-80F2-3498147D2CC4}"/>
              </a:ext>
            </a:extLst>
          </p:cNvPr>
          <p:cNvCxnSpPr>
            <a:cxnSpLocks/>
          </p:cNvCxnSpPr>
          <p:nvPr/>
        </p:nvCxnSpPr>
        <p:spPr>
          <a:xfrm>
            <a:off x="5251174" y="1182757"/>
            <a:ext cx="844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xmlns="" id="{B7BD2F9A-9A8E-4227-832D-5812D8908683}"/>
              </a:ext>
            </a:extLst>
          </p:cNvPr>
          <p:cNvCxnSpPr>
            <a:cxnSpLocks/>
          </p:cNvCxnSpPr>
          <p:nvPr/>
        </p:nvCxnSpPr>
        <p:spPr>
          <a:xfrm>
            <a:off x="7586870" y="1182757"/>
            <a:ext cx="841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xmlns="" id="{31960488-EF83-45F2-BBDB-E7C041963A6E}"/>
              </a:ext>
            </a:extLst>
          </p:cNvPr>
          <p:cNvCxnSpPr/>
          <p:nvPr/>
        </p:nvCxnSpPr>
        <p:spPr>
          <a:xfrm>
            <a:off x="5330688" y="1755915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xmlns="" id="{E68B25C4-BC7C-4299-B5D6-B02ADD91A848}"/>
              </a:ext>
            </a:extLst>
          </p:cNvPr>
          <p:cNvCxnSpPr/>
          <p:nvPr/>
        </p:nvCxnSpPr>
        <p:spPr>
          <a:xfrm>
            <a:off x="8839200" y="1752601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xmlns="" id="{97994AC1-CD06-44DE-A6AA-C57CCBCE00D5}"/>
              </a:ext>
            </a:extLst>
          </p:cNvPr>
          <p:cNvCxnSpPr/>
          <p:nvPr/>
        </p:nvCxnSpPr>
        <p:spPr>
          <a:xfrm>
            <a:off x="10449340" y="2348949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xmlns="" id="{E8019208-DFAD-46BE-97B3-39FFC1DFE374}"/>
              </a:ext>
            </a:extLst>
          </p:cNvPr>
          <p:cNvCxnSpPr/>
          <p:nvPr/>
        </p:nvCxnSpPr>
        <p:spPr>
          <a:xfrm>
            <a:off x="5877339" y="2928731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xmlns="" id="{911F2873-5817-4B5D-886B-FB8A09CABA91}"/>
              </a:ext>
            </a:extLst>
          </p:cNvPr>
          <p:cNvCxnSpPr>
            <a:cxnSpLocks/>
          </p:cNvCxnSpPr>
          <p:nvPr/>
        </p:nvCxnSpPr>
        <p:spPr>
          <a:xfrm>
            <a:off x="8839200" y="2915478"/>
            <a:ext cx="8017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xmlns="" id="{3018C485-D170-4EDB-B75C-4BCE8CC117D3}"/>
              </a:ext>
            </a:extLst>
          </p:cNvPr>
          <p:cNvCxnSpPr>
            <a:cxnSpLocks/>
          </p:cNvCxnSpPr>
          <p:nvPr/>
        </p:nvCxnSpPr>
        <p:spPr>
          <a:xfrm>
            <a:off x="6453809" y="3511826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xmlns="" id="{C735067D-1684-4525-87D5-6781B6CA427D}"/>
              </a:ext>
            </a:extLst>
          </p:cNvPr>
          <p:cNvCxnSpPr>
            <a:cxnSpLocks/>
          </p:cNvCxnSpPr>
          <p:nvPr/>
        </p:nvCxnSpPr>
        <p:spPr>
          <a:xfrm>
            <a:off x="6238461" y="4078357"/>
            <a:ext cx="1769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xmlns="" id="{1464AA7B-2F0D-4ACD-ABE4-C1038B71B47A}"/>
              </a:ext>
            </a:extLst>
          </p:cNvPr>
          <p:cNvCxnSpPr/>
          <p:nvPr/>
        </p:nvCxnSpPr>
        <p:spPr>
          <a:xfrm>
            <a:off x="9276522" y="4081671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xmlns="" id="{E0AF858A-FE51-4669-AAC6-91B2E43D821C}"/>
              </a:ext>
            </a:extLst>
          </p:cNvPr>
          <p:cNvCxnSpPr>
            <a:cxnSpLocks/>
          </p:cNvCxnSpPr>
          <p:nvPr/>
        </p:nvCxnSpPr>
        <p:spPr>
          <a:xfrm flipV="1">
            <a:off x="10671314" y="4078357"/>
            <a:ext cx="897834" cy="1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5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A3883E28-E67F-4334-8428-FA2562337A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2874"/>
            <a:ext cx="12192000" cy="37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97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74CD0601-E689-40FA-9708-362533D947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1448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44A9CB3A-7F58-4F14-8054-FFE8921639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8522"/>
            <a:ext cx="12192000" cy="24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77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5117484-DF5B-476F-B63F-B84514A2AC41}"/>
              </a:ext>
            </a:extLst>
          </p:cNvPr>
          <p:cNvSpPr txBox="1"/>
          <p:nvPr/>
        </p:nvSpPr>
        <p:spPr>
          <a:xfrm flipH="1">
            <a:off x="149411" y="89452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2023. január 6.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C6A1EB9-1347-4271-8404-05692EA1FC42}"/>
              </a:ext>
            </a:extLst>
          </p:cNvPr>
          <p:cNvSpPr txBox="1"/>
          <p:nvPr/>
        </p:nvSpPr>
        <p:spPr>
          <a:xfrm flipH="1">
            <a:off x="149411" y="1105115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2022. nov. 25.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1D590CBF-D657-4086-91D8-9659B88D4B44}"/>
              </a:ext>
            </a:extLst>
          </p:cNvPr>
          <p:cNvSpPr txBox="1"/>
          <p:nvPr/>
        </p:nvSpPr>
        <p:spPr>
          <a:xfrm flipH="1">
            <a:off x="149411" y="2120778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2023. </a:t>
            </a:r>
            <a:r>
              <a:rPr lang="hu-H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XII.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 20.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5B43B3A3-B4CF-4E3B-9B05-E8D95B1285AC}"/>
              </a:ext>
            </a:extLst>
          </p:cNvPr>
          <p:cNvSpPr txBox="1"/>
          <p:nvPr/>
        </p:nvSpPr>
        <p:spPr>
          <a:xfrm flipH="1">
            <a:off x="149411" y="3136441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2023. 11. 24.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5D779D9-AA2C-4627-B20D-02D34F382D76}"/>
              </a:ext>
            </a:extLst>
          </p:cNvPr>
          <p:cNvSpPr txBox="1"/>
          <p:nvPr/>
        </p:nvSpPr>
        <p:spPr>
          <a:xfrm flipH="1">
            <a:off x="222298" y="4152104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2023. július 6.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ED9F0BC1-6F3B-4A89-AC66-C6DC1E350E5C}"/>
              </a:ext>
            </a:extLst>
          </p:cNvPr>
          <p:cNvSpPr txBox="1"/>
          <p:nvPr/>
        </p:nvSpPr>
        <p:spPr>
          <a:xfrm flipH="1">
            <a:off x="222297" y="5167767"/>
            <a:ext cx="6576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2022. augusztus 20.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F626A9BF-62B6-4F78-941D-957A60EAD454}"/>
              </a:ext>
            </a:extLst>
          </p:cNvPr>
          <p:cNvSpPr txBox="1"/>
          <p:nvPr/>
        </p:nvSpPr>
        <p:spPr>
          <a:xfrm flipH="1">
            <a:off x="7348655" y="89452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2021. </a:t>
            </a:r>
            <a:r>
              <a:rPr lang="hu-H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VIII.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 12.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3A3C16E8-8E5B-42ED-A3FD-A8B05D532231}"/>
              </a:ext>
            </a:extLst>
          </p:cNvPr>
          <p:cNvSpPr txBox="1"/>
          <p:nvPr/>
        </p:nvSpPr>
        <p:spPr>
          <a:xfrm flipH="1">
            <a:off x="7348655" y="1105115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2022. 12. 31.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6A85CA42-27CA-4E71-A7E9-E74A4B949FF2}"/>
              </a:ext>
            </a:extLst>
          </p:cNvPr>
          <p:cNvSpPr txBox="1"/>
          <p:nvPr/>
        </p:nvSpPr>
        <p:spPr>
          <a:xfrm flipH="1">
            <a:off x="7348655" y="2120778"/>
            <a:ext cx="509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2023. június 15.</a:t>
            </a:r>
          </a:p>
        </p:txBody>
      </p:sp>
    </p:spTree>
    <p:extLst>
      <p:ext uri="{BB962C8B-B14F-4D97-AF65-F5344CB8AC3E}">
        <p14:creationId xmlns:p14="http://schemas.microsoft.com/office/powerpoint/2010/main" xmlns="" val="12144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F5A90C50-C48B-429A-826E-652865C558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3430"/>
            <a:ext cx="12192000" cy="27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80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CCDAB02-085A-419A-B1D7-7DF1A6D849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817"/>
            <a:ext cx="12192000" cy="21448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98F9EAE0-BDCE-4E52-8587-A6A1DA752B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97642"/>
            <a:ext cx="12192000" cy="29771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F76320E-4642-4EDF-90DA-867FEDD88986}"/>
              </a:ext>
            </a:extLst>
          </p:cNvPr>
          <p:cNvSpPr txBox="1"/>
          <p:nvPr/>
        </p:nvSpPr>
        <p:spPr>
          <a:xfrm>
            <a:off x="2544417" y="2832653"/>
            <a:ext cx="87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65AFDF2-4280-4D1A-B080-57F550044CEB}"/>
              </a:ext>
            </a:extLst>
          </p:cNvPr>
          <p:cNvSpPr txBox="1"/>
          <p:nvPr/>
        </p:nvSpPr>
        <p:spPr>
          <a:xfrm>
            <a:off x="2544417" y="3429000"/>
            <a:ext cx="87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9732B14-0D07-4299-BDA0-A8F148C3CBD1}"/>
              </a:ext>
            </a:extLst>
          </p:cNvPr>
          <p:cNvSpPr txBox="1"/>
          <p:nvPr/>
        </p:nvSpPr>
        <p:spPr>
          <a:xfrm>
            <a:off x="2544417" y="4025347"/>
            <a:ext cx="87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F9D035F2-C24A-4CB3-98B1-5385FC134242}"/>
              </a:ext>
            </a:extLst>
          </p:cNvPr>
          <p:cNvSpPr txBox="1"/>
          <p:nvPr/>
        </p:nvSpPr>
        <p:spPr>
          <a:xfrm>
            <a:off x="2395330" y="4621694"/>
            <a:ext cx="117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10.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A19F78A8-1E7B-4F60-A183-B86602FAA633}"/>
              </a:ext>
            </a:extLst>
          </p:cNvPr>
          <p:cNvSpPr txBox="1"/>
          <p:nvPr/>
        </p:nvSpPr>
        <p:spPr>
          <a:xfrm>
            <a:off x="6374295" y="2832653"/>
            <a:ext cx="117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11.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34FE3346-20A8-478E-AD59-F4732574E31E}"/>
              </a:ext>
            </a:extLst>
          </p:cNvPr>
          <p:cNvSpPr txBox="1"/>
          <p:nvPr/>
        </p:nvSpPr>
        <p:spPr>
          <a:xfrm>
            <a:off x="6374295" y="3429000"/>
            <a:ext cx="117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14.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2CF93A95-9DD4-4C62-96AE-1B36862EF072}"/>
              </a:ext>
            </a:extLst>
          </p:cNvPr>
          <p:cNvSpPr txBox="1"/>
          <p:nvPr/>
        </p:nvSpPr>
        <p:spPr>
          <a:xfrm>
            <a:off x="6364356" y="4025346"/>
            <a:ext cx="117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21.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B385CBDC-A629-4DD0-8D27-1D20AA4AD97C}"/>
              </a:ext>
            </a:extLst>
          </p:cNvPr>
          <p:cNvSpPr txBox="1"/>
          <p:nvPr/>
        </p:nvSpPr>
        <p:spPr>
          <a:xfrm>
            <a:off x="6354417" y="4582727"/>
            <a:ext cx="117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72.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71C41EB8-85AA-4ADF-8DA5-22E649A4E9AE}"/>
              </a:ext>
            </a:extLst>
          </p:cNvPr>
          <p:cNvSpPr txBox="1"/>
          <p:nvPr/>
        </p:nvSpPr>
        <p:spPr>
          <a:xfrm>
            <a:off x="10807147" y="2832652"/>
            <a:ext cx="153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112.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45C2C47-659B-4733-9819-69DA049EF7DF}"/>
              </a:ext>
            </a:extLst>
          </p:cNvPr>
          <p:cNvSpPr txBox="1"/>
          <p:nvPr/>
        </p:nvSpPr>
        <p:spPr>
          <a:xfrm>
            <a:off x="10807147" y="3408545"/>
            <a:ext cx="153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580.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7E0916E6-E738-483B-9A62-C1C9D323E198}"/>
              </a:ext>
            </a:extLst>
          </p:cNvPr>
          <p:cNvSpPr txBox="1"/>
          <p:nvPr/>
        </p:nvSpPr>
        <p:spPr>
          <a:xfrm>
            <a:off x="10813773" y="4024478"/>
            <a:ext cx="153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121.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3CB752FE-B785-4823-A6E2-ABE3EC058B80}"/>
              </a:ext>
            </a:extLst>
          </p:cNvPr>
          <p:cNvSpPr txBox="1"/>
          <p:nvPr/>
        </p:nvSpPr>
        <p:spPr>
          <a:xfrm>
            <a:off x="10820399" y="4582727"/>
            <a:ext cx="153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124.</a:t>
            </a:r>
          </a:p>
        </p:txBody>
      </p:sp>
    </p:spTree>
    <p:extLst>
      <p:ext uri="{BB962C8B-B14F-4D97-AF65-F5344CB8AC3E}">
        <p14:creationId xmlns:p14="http://schemas.microsoft.com/office/powerpoint/2010/main" xmlns="" val="11392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F32207F1-36FA-41A8-9581-E32DE50CA0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14766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552D751C-6038-4A87-8EBC-DB21E8A697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15818"/>
            <a:ext cx="12192000" cy="36576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5254052-2F2B-4AF4-9592-1480472EE11E}"/>
              </a:ext>
            </a:extLst>
          </p:cNvPr>
          <p:cNvSpPr txBox="1"/>
          <p:nvPr/>
        </p:nvSpPr>
        <p:spPr>
          <a:xfrm flipH="1">
            <a:off x="6096000" y="3856382"/>
            <a:ext cx="2163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12-vel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4054A22-32F4-4517-98DB-BAEF1D31CE8D}"/>
              </a:ext>
            </a:extLst>
          </p:cNvPr>
          <p:cNvSpPr txBox="1"/>
          <p:nvPr/>
        </p:nvSpPr>
        <p:spPr>
          <a:xfrm flipH="1">
            <a:off x="9041295" y="3856382"/>
            <a:ext cx="2163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12-ből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DD622A4-EDE8-4627-A270-1AFBBED5D7CA}"/>
              </a:ext>
            </a:extLst>
          </p:cNvPr>
          <p:cNvSpPr txBox="1"/>
          <p:nvPr/>
        </p:nvSpPr>
        <p:spPr>
          <a:xfrm flipH="1">
            <a:off x="3150705" y="4475921"/>
            <a:ext cx="2163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8-szor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0117D7B8-50A6-4356-831D-D60361D0A3DD}"/>
              </a:ext>
            </a:extLst>
          </p:cNvPr>
          <p:cNvSpPr txBox="1"/>
          <p:nvPr/>
        </p:nvSpPr>
        <p:spPr>
          <a:xfrm flipH="1">
            <a:off x="6115877" y="4475921"/>
            <a:ext cx="2163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8-cal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5F6C531-1AFE-40E4-BE08-866F7749755C}"/>
              </a:ext>
            </a:extLst>
          </p:cNvPr>
          <p:cNvSpPr txBox="1"/>
          <p:nvPr/>
        </p:nvSpPr>
        <p:spPr>
          <a:xfrm flipH="1">
            <a:off x="3150704" y="4998060"/>
            <a:ext cx="2163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21-szer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FEF1CE9-D818-49DB-B700-BC5E18572C58}"/>
              </a:ext>
            </a:extLst>
          </p:cNvPr>
          <p:cNvSpPr txBox="1"/>
          <p:nvPr/>
        </p:nvSpPr>
        <p:spPr>
          <a:xfrm flipH="1">
            <a:off x="6135754" y="4998060"/>
            <a:ext cx="2163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21-gyel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22E5F6B1-9C58-4AF2-81DC-F164952DA596}"/>
              </a:ext>
            </a:extLst>
          </p:cNvPr>
          <p:cNvSpPr txBox="1"/>
          <p:nvPr/>
        </p:nvSpPr>
        <p:spPr>
          <a:xfrm flipH="1">
            <a:off x="9051227" y="4998060"/>
            <a:ext cx="2163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21-ből</a:t>
            </a:r>
          </a:p>
        </p:txBody>
      </p:sp>
    </p:spTree>
    <p:extLst>
      <p:ext uri="{BB962C8B-B14F-4D97-AF65-F5344CB8AC3E}">
        <p14:creationId xmlns:p14="http://schemas.microsoft.com/office/powerpoint/2010/main" xmlns="" val="34816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9F803DE4-BC17-4946-A348-EA8A542249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144383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xmlns="" id="{65AF730C-F2C1-4185-880F-1509E6A6B5C0}"/>
              </a:ext>
            </a:extLst>
          </p:cNvPr>
          <p:cNvCxnSpPr/>
          <p:nvPr/>
        </p:nvCxnSpPr>
        <p:spPr>
          <a:xfrm>
            <a:off x="4572000" y="1331843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xmlns="" id="{1E690FDA-B0A4-486A-8F1E-FE42DE967570}"/>
              </a:ext>
            </a:extLst>
          </p:cNvPr>
          <p:cNvCxnSpPr/>
          <p:nvPr/>
        </p:nvCxnSpPr>
        <p:spPr>
          <a:xfrm>
            <a:off x="10217426" y="1331843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xmlns="" id="{2517A7D9-4B58-454B-A1CC-4B6FECD3419A}"/>
              </a:ext>
            </a:extLst>
          </p:cNvPr>
          <p:cNvCxnSpPr/>
          <p:nvPr/>
        </p:nvCxnSpPr>
        <p:spPr>
          <a:xfrm>
            <a:off x="3170583" y="1908314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C35E7615-93A6-4D16-8E28-0843998968A2}"/>
              </a:ext>
            </a:extLst>
          </p:cNvPr>
          <p:cNvCxnSpPr/>
          <p:nvPr/>
        </p:nvCxnSpPr>
        <p:spPr>
          <a:xfrm>
            <a:off x="1143000" y="2464904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49146EFF-98C3-4B75-997D-85668C8D7D70}"/>
              </a:ext>
            </a:extLst>
          </p:cNvPr>
          <p:cNvCxnSpPr/>
          <p:nvPr/>
        </p:nvCxnSpPr>
        <p:spPr>
          <a:xfrm>
            <a:off x="11092070" y="2464904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xmlns="" id="{DDD661F9-833A-4AB6-940B-3E4B795C2500}"/>
              </a:ext>
            </a:extLst>
          </p:cNvPr>
          <p:cNvCxnSpPr/>
          <p:nvPr/>
        </p:nvCxnSpPr>
        <p:spPr>
          <a:xfrm>
            <a:off x="2951922" y="3031435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8858BAA6-86D8-4543-978C-574829C24DF4}"/>
              </a:ext>
            </a:extLst>
          </p:cNvPr>
          <p:cNvCxnSpPr/>
          <p:nvPr/>
        </p:nvCxnSpPr>
        <p:spPr>
          <a:xfrm>
            <a:off x="9780104" y="3041375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4FF1E962-DA0A-4A95-8674-FE0A4EE923C5}"/>
              </a:ext>
            </a:extLst>
          </p:cNvPr>
          <p:cNvCxnSpPr/>
          <p:nvPr/>
        </p:nvCxnSpPr>
        <p:spPr>
          <a:xfrm>
            <a:off x="1371600" y="3597965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A43DC215-91F6-48F5-A0FF-994B112ECFFD}"/>
              </a:ext>
            </a:extLst>
          </p:cNvPr>
          <p:cNvCxnSpPr/>
          <p:nvPr/>
        </p:nvCxnSpPr>
        <p:spPr>
          <a:xfrm>
            <a:off x="8070575" y="3607905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7FB53368-0DAC-46E7-B8D8-04F8807ED508}"/>
              </a:ext>
            </a:extLst>
          </p:cNvPr>
          <p:cNvCxnSpPr/>
          <p:nvPr/>
        </p:nvCxnSpPr>
        <p:spPr>
          <a:xfrm>
            <a:off x="4790661" y="4174436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0CA61A2C-23C3-4E0F-943D-D5FF965CB26E}"/>
              </a:ext>
            </a:extLst>
          </p:cNvPr>
          <p:cNvCxnSpPr/>
          <p:nvPr/>
        </p:nvCxnSpPr>
        <p:spPr>
          <a:xfrm>
            <a:off x="5774635" y="4174436"/>
            <a:ext cx="43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67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8C94E068-36F1-4C04-8F09-297EDDD4E97C}"/>
              </a:ext>
            </a:extLst>
          </p:cNvPr>
          <p:cNvSpPr txBox="1"/>
          <p:nvPr/>
        </p:nvSpPr>
        <p:spPr>
          <a:xfrm flipH="1">
            <a:off x="182391" y="-146274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Sietek haza. A barátom 4-kor érkezik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64F8DD3-860B-4B77-8DAF-AFFB3A90A7EF}"/>
              </a:ext>
            </a:extLst>
          </p:cNvPr>
          <p:cNvSpPr txBox="1"/>
          <p:nvPr/>
        </p:nvSpPr>
        <p:spPr>
          <a:xfrm flipH="1">
            <a:off x="182394" y="533843"/>
            <a:ext cx="12122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látogatóba. Ő is 4.-es, mint én. Még 2.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3D59DA6-119C-48A4-9FD9-11BA94E30DF6}"/>
              </a:ext>
            </a:extLst>
          </p:cNvPr>
          <p:cNvSpPr txBox="1"/>
          <p:nvPr/>
        </p:nvSpPr>
        <p:spPr>
          <a:xfrm flipH="1">
            <a:off x="182391" y="1152440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osztályban találkoztunk, mikor a </a:t>
            </a:r>
            <a:r>
              <a:rPr lang="hu-HU" sz="60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ke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-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A016095-D1F9-489B-A6ED-0DD7B8BE4425}"/>
              </a:ext>
            </a:extLst>
          </p:cNvPr>
          <p:cNvSpPr txBox="1"/>
          <p:nvPr/>
        </p:nvSpPr>
        <p:spPr>
          <a:xfrm flipH="1">
            <a:off x="182389" y="1858125"/>
            <a:ext cx="1288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rületi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 sakkverseny 3. fordulója volt.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11B5B4A-733A-446A-96CE-8ADC0E81D09A}"/>
              </a:ext>
            </a:extLst>
          </p:cNvPr>
          <p:cNvSpPr txBox="1"/>
          <p:nvPr/>
        </p:nvSpPr>
        <p:spPr>
          <a:xfrm flipH="1">
            <a:off x="182391" y="2507482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Mindketten bekerültünk a döntőbe. Ez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8BEDE1F-EADB-4B14-90C5-8877C4DC34D8}"/>
              </a:ext>
            </a:extLst>
          </p:cNvPr>
          <p:cNvSpPr txBox="1"/>
          <p:nvPr/>
        </p:nvSpPr>
        <p:spPr>
          <a:xfrm flipH="1">
            <a:off x="182393" y="3165339"/>
            <a:ext cx="1212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nap 2021. december 18.-án volt. </a:t>
            </a:r>
            <a:r>
              <a:rPr lang="hu-HU" sz="60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Ak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-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AC0280EF-9E00-482B-A09F-23542DA8438A}"/>
              </a:ext>
            </a:extLst>
          </p:cNvPr>
          <p:cNvSpPr txBox="1"/>
          <p:nvPr/>
        </p:nvSpPr>
        <p:spPr>
          <a:xfrm flipH="1">
            <a:off x="182392" y="3896142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kor sikerült megelőznie, ő lett az 1.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D2F4651F-F675-46F1-B3D3-0C91BC16442E}"/>
              </a:ext>
            </a:extLst>
          </p:cNvPr>
          <p:cNvSpPr txBox="1"/>
          <p:nvPr/>
        </p:nvSpPr>
        <p:spPr>
          <a:xfrm flipH="1">
            <a:off x="182391" y="4547873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helyezett. A 3.-ban rendezett versenyen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7E7ECB2F-4885-4EDA-A9D8-8B33C2A5702D}"/>
              </a:ext>
            </a:extLst>
          </p:cNvPr>
          <p:cNvSpPr txBox="1"/>
          <p:nvPr/>
        </p:nvSpPr>
        <p:spPr>
          <a:xfrm flipH="1">
            <a:off x="182389" y="5199604"/>
            <a:ext cx="11674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nekem sikerült az 1. helyezést  </a:t>
            </a:r>
          </a:p>
        </p:txBody>
      </p:sp>
    </p:spTree>
    <p:extLst>
      <p:ext uri="{BB962C8B-B14F-4D97-AF65-F5344CB8AC3E}">
        <p14:creationId xmlns:p14="http://schemas.microsoft.com/office/powerpoint/2010/main" xmlns="" val="19314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A489DDD8-519A-4766-B69F-711B578033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93164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xmlns="" id="{1A8D0545-7DCB-475B-B526-13CCB9B5EFA5}"/>
              </a:ext>
            </a:extLst>
          </p:cNvPr>
          <p:cNvCxnSpPr/>
          <p:nvPr/>
        </p:nvCxnSpPr>
        <p:spPr>
          <a:xfrm>
            <a:off x="7245626" y="1162878"/>
            <a:ext cx="1262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6A52A9D-97BE-46C1-B54E-6242C2E71AA1}"/>
              </a:ext>
            </a:extLst>
          </p:cNvPr>
          <p:cNvSpPr txBox="1"/>
          <p:nvPr/>
        </p:nvSpPr>
        <p:spPr>
          <a:xfrm flipH="1">
            <a:off x="751397" y="3667538"/>
            <a:ext cx="2246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történet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35A5AFDA-514E-478A-BB70-FE4FB93B2433}"/>
              </a:ext>
            </a:extLst>
          </p:cNvPr>
          <p:cNvCxnSpPr>
            <a:cxnSpLocks/>
          </p:cNvCxnSpPr>
          <p:nvPr/>
        </p:nvCxnSpPr>
        <p:spPr>
          <a:xfrm>
            <a:off x="8819322" y="1166191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15C522D3-B628-4B78-A4AF-5623459A387E}"/>
              </a:ext>
            </a:extLst>
          </p:cNvPr>
          <p:cNvSpPr txBox="1"/>
          <p:nvPr/>
        </p:nvSpPr>
        <p:spPr>
          <a:xfrm flipH="1">
            <a:off x="3507848" y="3667538"/>
            <a:ext cx="27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izgalmas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3FFD2A2D-1055-4032-87D2-085FBF61CB14}"/>
              </a:ext>
            </a:extLst>
          </p:cNvPr>
          <p:cNvCxnSpPr/>
          <p:nvPr/>
        </p:nvCxnSpPr>
        <p:spPr>
          <a:xfrm>
            <a:off x="10548730" y="1186069"/>
            <a:ext cx="1262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131908C3-837D-40DD-B80B-0086CCB3DEE5}"/>
              </a:ext>
            </a:extLst>
          </p:cNvPr>
          <p:cNvSpPr txBox="1"/>
          <p:nvPr/>
        </p:nvSpPr>
        <p:spPr>
          <a:xfrm flipH="1">
            <a:off x="6473022" y="3672722"/>
            <a:ext cx="27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három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DE77B120-6B7B-42F4-BDDA-F85A7217F259}"/>
              </a:ext>
            </a:extLst>
          </p:cNvPr>
          <p:cNvCxnSpPr>
            <a:cxnSpLocks/>
          </p:cNvCxnSpPr>
          <p:nvPr/>
        </p:nvCxnSpPr>
        <p:spPr>
          <a:xfrm>
            <a:off x="977347" y="1643269"/>
            <a:ext cx="1646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61788C48-F700-47A4-9789-0225B8C770DF}"/>
              </a:ext>
            </a:extLst>
          </p:cNvPr>
          <p:cNvSpPr txBox="1"/>
          <p:nvPr/>
        </p:nvSpPr>
        <p:spPr>
          <a:xfrm flipH="1">
            <a:off x="9154930" y="3712162"/>
            <a:ext cx="31427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elmenekül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xmlns="" id="{A73E721E-AF2E-4886-BF9C-21FC88183A84}"/>
              </a:ext>
            </a:extLst>
          </p:cNvPr>
          <p:cNvCxnSpPr>
            <a:cxnSpLocks/>
          </p:cNvCxnSpPr>
          <p:nvPr/>
        </p:nvCxnSpPr>
        <p:spPr>
          <a:xfrm>
            <a:off x="2829338" y="1643269"/>
            <a:ext cx="1646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80877DB7-BB35-45E9-B89B-93FEB92EBC16}"/>
              </a:ext>
            </a:extLst>
          </p:cNvPr>
          <p:cNvSpPr txBox="1"/>
          <p:nvPr/>
        </p:nvSpPr>
        <p:spPr>
          <a:xfrm flipH="1">
            <a:off x="718931" y="4199068"/>
            <a:ext cx="268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esemény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xmlns="" id="{0DA19DD9-A6CA-4443-99FB-413503D5A288}"/>
              </a:ext>
            </a:extLst>
          </p:cNvPr>
          <p:cNvCxnSpPr>
            <a:cxnSpLocks/>
          </p:cNvCxnSpPr>
          <p:nvPr/>
        </p:nvCxnSpPr>
        <p:spPr>
          <a:xfrm>
            <a:off x="4701208" y="1649895"/>
            <a:ext cx="1646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055DEEFE-D468-413C-891A-9595A28B339B}"/>
              </a:ext>
            </a:extLst>
          </p:cNvPr>
          <p:cNvSpPr txBox="1"/>
          <p:nvPr/>
        </p:nvSpPr>
        <p:spPr>
          <a:xfrm flipH="1">
            <a:off x="751397" y="4760415"/>
            <a:ext cx="268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gondolat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xmlns="" id="{439A1FC6-E905-41CF-8854-ACD1248B6359}"/>
              </a:ext>
            </a:extLst>
          </p:cNvPr>
          <p:cNvCxnSpPr>
            <a:cxnSpLocks/>
          </p:cNvCxnSpPr>
          <p:nvPr/>
        </p:nvCxnSpPr>
        <p:spPr>
          <a:xfrm>
            <a:off x="6861313" y="1636642"/>
            <a:ext cx="1646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0D43B4D9-887E-4353-8321-5878BEC834D7}"/>
              </a:ext>
            </a:extLst>
          </p:cNvPr>
          <p:cNvSpPr txBox="1"/>
          <p:nvPr/>
        </p:nvSpPr>
        <p:spPr>
          <a:xfrm flipH="1">
            <a:off x="3507847" y="4329528"/>
            <a:ext cx="3499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különböző</a:t>
            </a:r>
          </a:p>
        </p:txBody>
      </p: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xmlns="" id="{8A140C1E-B0A7-4478-977C-345DBD0AC55B}"/>
              </a:ext>
            </a:extLst>
          </p:cNvPr>
          <p:cNvCxnSpPr>
            <a:cxnSpLocks/>
          </p:cNvCxnSpPr>
          <p:nvPr/>
        </p:nvCxnSpPr>
        <p:spPr>
          <a:xfrm>
            <a:off x="8719930" y="1636642"/>
            <a:ext cx="1646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2643AB2B-4F4F-4E7B-ADCD-FC97224665FF}"/>
              </a:ext>
            </a:extLst>
          </p:cNvPr>
          <p:cNvSpPr txBox="1"/>
          <p:nvPr/>
        </p:nvSpPr>
        <p:spPr>
          <a:xfrm flipH="1">
            <a:off x="3457150" y="4760414"/>
            <a:ext cx="3138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homályos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xmlns="" id="{A76E2B70-90BE-41FE-97B4-BAB659E35106}"/>
              </a:ext>
            </a:extLst>
          </p:cNvPr>
          <p:cNvCxnSpPr/>
          <p:nvPr/>
        </p:nvCxnSpPr>
        <p:spPr>
          <a:xfrm>
            <a:off x="10651434" y="1649895"/>
            <a:ext cx="1262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C28B22F5-E17E-4231-B085-C6A2F59C2FC7}"/>
              </a:ext>
            </a:extLst>
          </p:cNvPr>
          <p:cNvSpPr txBox="1"/>
          <p:nvPr/>
        </p:nvSpPr>
        <p:spPr>
          <a:xfrm flipH="1">
            <a:off x="6473021" y="4200939"/>
            <a:ext cx="27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kilenc</a:t>
            </a:r>
          </a:p>
        </p:txBody>
      </p: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xmlns="" id="{E63C1A6B-CE05-4467-BB8A-69E4B23AE4A6}"/>
              </a:ext>
            </a:extLst>
          </p:cNvPr>
          <p:cNvCxnSpPr>
            <a:cxnSpLocks/>
          </p:cNvCxnSpPr>
          <p:nvPr/>
        </p:nvCxnSpPr>
        <p:spPr>
          <a:xfrm>
            <a:off x="977347" y="2057399"/>
            <a:ext cx="897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xmlns="" id="{EF8A656F-8FCB-4FAB-A63D-51F831FBC731}"/>
              </a:ext>
            </a:extLst>
          </p:cNvPr>
          <p:cNvSpPr txBox="1"/>
          <p:nvPr/>
        </p:nvSpPr>
        <p:spPr>
          <a:xfrm flipH="1">
            <a:off x="6473021" y="4729156"/>
            <a:ext cx="27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kevés</a:t>
            </a:r>
          </a:p>
        </p:txBody>
      </p: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xmlns="" id="{907FF494-152C-4F3B-955D-456EAC606A05}"/>
              </a:ext>
            </a:extLst>
          </p:cNvPr>
          <p:cNvCxnSpPr>
            <a:cxnSpLocks/>
          </p:cNvCxnSpPr>
          <p:nvPr/>
        </p:nvCxnSpPr>
        <p:spPr>
          <a:xfrm>
            <a:off x="2173354" y="2044147"/>
            <a:ext cx="1921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>
            <a:extLst>
              <a:ext uri="{FF2B5EF4-FFF2-40B4-BE49-F238E27FC236}">
                <a16:creationId xmlns:a16="http://schemas.microsoft.com/office/drawing/2014/main" xmlns="" id="{48B558D0-50EF-4F94-90FC-0B7D5B5022A4}"/>
              </a:ext>
            </a:extLst>
          </p:cNvPr>
          <p:cNvSpPr txBox="1"/>
          <p:nvPr/>
        </p:nvSpPr>
        <p:spPr>
          <a:xfrm flipH="1">
            <a:off x="9148304" y="4366366"/>
            <a:ext cx="33577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vállalkozik</a:t>
            </a:r>
          </a:p>
        </p:txBody>
      </p: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xmlns="" id="{8C7C730B-BDC4-42FE-9857-EF6B41EE8AAA}"/>
              </a:ext>
            </a:extLst>
          </p:cNvPr>
          <p:cNvCxnSpPr>
            <a:cxnSpLocks/>
          </p:cNvCxnSpPr>
          <p:nvPr/>
        </p:nvCxnSpPr>
        <p:spPr>
          <a:xfrm>
            <a:off x="4321531" y="2057399"/>
            <a:ext cx="1089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xmlns="" id="{90E6B16D-285C-46B3-9BFA-F8228F8E68DC}"/>
              </a:ext>
            </a:extLst>
          </p:cNvPr>
          <p:cNvSpPr txBox="1"/>
          <p:nvPr/>
        </p:nvSpPr>
        <p:spPr>
          <a:xfrm flipH="1">
            <a:off x="9171828" y="4769927"/>
            <a:ext cx="27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legyőz</a:t>
            </a:r>
          </a:p>
        </p:txBody>
      </p: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xmlns="" id="{5E560212-62EB-4708-9217-011CCD5E9152}"/>
              </a:ext>
            </a:extLst>
          </p:cNvPr>
          <p:cNvCxnSpPr>
            <a:cxnSpLocks/>
          </p:cNvCxnSpPr>
          <p:nvPr/>
        </p:nvCxnSpPr>
        <p:spPr>
          <a:xfrm>
            <a:off x="5668615" y="2050774"/>
            <a:ext cx="1089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>
            <a:extLst>
              <a:ext uri="{FF2B5EF4-FFF2-40B4-BE49-F238E27FC236}">
                <a16:creationId xmlns:a16="http://schemas.microsoft.com/office/drawing/2014/main" xmlns="" id="{5066188F-3360-4CEF-911C-C165BC3A74DD}"/>
              </a:ext>
            </a:extLst>
          </p:cNvPr>
          <p:cNvSpPr txBox="1"/>
          <p:nvPr/>
        </p:nvSpPr>
        <p:spPr>
          <a:xfrm flipH="1">
            <a:off x="6473515" y="5288631"/>
            <a:ext cx="27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néhány</a:t>
            </a:r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xmlns="" id="{4753D3D2-E5EB-43CD-9030-2228A15AB50C}"/>
              </a:ext>
            </a:extLst>
          </p:cNvPr>
          <p:cNvCxnSpPr>
            <a:cxnSpLocks/>
          </p:cNvCxnSpPr>
          <p:nvPr/>
        </p:nvCxnSpPr>
        <p:spPr>
          <a:xfrm>
            <a:off x="7137950" y="2050774"/>
            <a:ext cx="1581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>
            <a:extLst>
              <a:ext uri="{FF2B5EF4-FFF2-40B4-BE49-F238E27FC236}">
                <a16:creationId xmlns:a16="http://schemas.microsoft.com/office/drawing/2014/main" xmlns="" id="{C5D1BE1E-E20A-415A-8DA5-889C6C76C4FA}"/>
              </a:ext>
            </a:extLst>
          </p:cNvPr>
          <p:cNvSpPr txBox="1"/>
          <p:nvPr/>
        </p:nvSpPr>
        <p:spPr>
          <a:xfrm flipH="1">
            <a:off x="3490280" y="5297613"/>
            <a:ext cx="3138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gyönyörű</a:t>
            </a:r>
          </a:p>
        </p:txBody>
      </p: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xmlns="" id="{212A304A-E15C-4189-A2E6-38E2550DCC62}"/>
              </a:ext>
            </a:extLst>
          </p:cNvPr>
          <p:cNvCxnSpPr/>
          <p:nvPr/>
        </p:nvCxnSpPr>
        <p:spPr>
          <a:xfrm>
            <a:off x="9004852" y="2050774"/>
            <a:ext cx="1262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>
            <a:extLst>
              <a:ext uri="{FF2B5EF4-FFF2-40B4-BE49-F238E27FC236}">
                <a16:creationId xmlns:a16="http://schemas.microsoft.com/office/drawing/2014/main" xmlns="" id="{81FBE3C8-EE5F-4A80-A020-6290CD6EA6C8}"/>
              </a:ext>
            </a:extLst>
          </p:cNvPr>
          <p:cNvSpPr txBox="1"/>
          <p:nvPr/>
        </p:nvSpPr>
        <p:spPr>
          <a:xfrm flipH="1">
            <a:off x="728875" y="5297613"/>
            <a:ext cx="268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korona</a:t>
            </a:r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xmlns="" id="{D56358A4-E02E-4FB3-B2BB-2D47A0957B97}"/>
              </a:ext>
            </a:extLst>
          </p:cNvPr>
          <p:cNvCxnSpPr/>
          <p:nvPr/>
        </p:nvCxnSpPr>
        <p:spPr>
          <a:xfrm>
            <a:off x="10548729" y="2057399"/>
            <a:ext cx="1262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>
            <a:extLst>
              <a:ext uri="{FF2B5EF4-FFF2-40B4-BE49-F238E27FC236}">
                <a16:creationId xmlns:a16="http://schemas.microsoft.com/office/drawing/2014/main" xmlns="" id="{D6D0ADED-19C2-45D9-A83E-31BD9FF5348A}"/>
              </a:ext>
            </a:extLst>
          </p:cNvPr>
          <p:cNvSpPr txBox="1"/>
          <p:nvPr/>
        </p:nvSpPr>
        <p:spPr>
          <a:xfrm flipH="1">
            <a:off x="9195352" y="5298459"/>
            <a:ext cx="27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befogad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xmlns="" id="{2AF0701B-5D59-49AC-8085-6DF72FF117F8}"/>
              </a:ext>
            </a:extLst>
          </p:cNvPr>
          <p:cNvSpPr txBox="1"/>
          <p:nvPr/>
        </p:nvSpPr>
        <p:spPr>
          <a:xfrm flipH="1">
            <a:off x="887894" y="2575678"/>
            <a:ext cx="2246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főnév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xmlns="" id="{7A5DD6E3-FB0C-465D-A766-36874CF881F0}"/>
              </a:ext>
            </a:extLst>
          </p:cNvPr>
          <p:cNvSpPr txBox="1"/>
          <p:nvPr/>
        </p:nvSpPr>
        <p:spPr>
          <a:xfrm flipH="1">
            <a:off x="3470402" y="2638623"/>
            <a:ext cx="3049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melléknév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xmlns="" id="{A73E789D-84B7-4AF1-961D-17E35CD0761C}"/>
              </a:ext>
            </a:extLst>
          </p:cNvPr>
          <p:cNvSpPr txBox="1"/>
          <p:nvPr/>
        </p:nvSpPr>
        <p:spPr>
          <a:xfrm flipH="1">
            <a:off x="6473686" y="2618508"/>
            <a:ext cx="275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számnév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xmlns="" id="{10C12BFE-7D94-425C-8129-2082E00E6452}"/>
              </a:ext>
            </a:extLst>
          </p:cNvPr>
          <p:cNvSpPr txBox="1"/>
          <p:nvPr/>
        </p:nvSpPr>
        <p:spPr>
          <a:xfrm flipH="1">
            <a:off x="9713842" y="2604973"/>
            <a:ext cx="2246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ige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xmlns="" id="{E07BFE56-AC9C-4F61-9EA1-3917A5FB638B}"/>
              </a:ext>
            </a:extLst>
          </p:cNvPr>
          <p:cNvSpPr txBox="1"/>
          <p:nvPr/>
        </p:nvSpPr>
        <p:spPr>
          <a:xfrm flipH="1">
            <a:off x="683830" y="5829593"/>
            <a:ext cx="306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Ki? Mi?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xmlns="" id="{9AEA4B49-DF21-4F61-913D-B51C1A59F2AE}"/>
              </a:ext>
            </a:extLst>
          </p:cNvPr>
          <p:cNvSpPr txBox="1"/>
          <p:nvPr/>
        </p:nvSpPr>
        <p:spPr>
          <a:xfrm flipH="1">
            <a:off x="3572128" y="5836220"/>
            <a:ext cx="2795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Milyen?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xmlns="" id="{201C9668-2954-4281-B9E1-B49FD203840F}"/>
              </a:ext>
            </a:extLst>
          </p:cNvPr>
          <p:cNvSpPr txBox="1"/>
          <p:nvPr/>
        </p:nvSpPr>
        <p:spPr>
          <a:xfrm flipH="1">
            <a:off x="6317966" y="6016157"/>
            <a:ext cx="519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Hány? Mennyi?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xmlns="" id="{EB0E5156-E54F-44AD-8403-4814B68D4BF5}"/>
              </a:ext>
            </a:extLst>
          </p:cNvPr>
          <p:cNvSpPr txBox="1"/>
          <p:nvPr/>
        </p:nvSpPr>
        <p:spPr>
          <a:xfrm flipH="1">
            <a:off x="9144000" y="5921926"/>
            <a:ext cx="377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accent2">
                    <a:lumMod val="50000"/>
                  </a:schemeClr>
                </a:solidFill>
                <a:latin typeface="Magyar Script" panose="030B04020602050B0404" pitchFamily="66" charset="0"/>
              </a:rPr>
              <a:t>Mit csinál?</a:t>
            </a:r>
          </a:p>
        </p:txBody>
      </p:sp>
    </p:spTree>
    <p:extLst>
      <p:ext uri="{BB962C8B-B14F-4D97-AF65-F5344CB8AC3E}">
        <p14:creationId xmlns:p14="http://schemas.microsoft.com/office/powerpoint/2010/main" xmlns="" val="38322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  <p:bldP spid="15" grpId="0"/>
      <p:bldP spid="17" grpId="0"/>
      <p:bldP spid="19" grpId="0"/>
      <p:bldP spid="21" grpId="0"/>
      <p:bldP spid="23" grpId="0"/>
      <p:bldP spid="26" grpId="0"/>
      <p:bldP spid="29" grpId="0"/>
      <p:bldP spid="32" grpId="0"/>
      <p:bldP spid="34" grpId="0"/>
      <p:bldP spid="37" grpId="0"/>
      <p:bldP spid="39" grpId="0"/>
      <p:bldP spid="41" grpId="0"/>
      <p:bldP spid="36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5609A4C6-DAEE-4B31-AAC3-D7DBAEA13C2F}"/>
              </a:ext>
            </a:extLst>
          </p:cNvPr>
          <p:cNvSpPr txBox="1"/>
          <p:nvPr/>
        </p:nvSpPr>
        <p:spPr>
          <a:xfrm flipH="1">
            <a:off x="107848" y="0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megszereznem. Ő csak a 2. lett. 4.-ben  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A1F5D56-658D-48F5-9BF6-E213052F9003}"/>
              </a:ext>
            </a:extLst>
          </p:cNvPr>
          <p:cNvSpPr txBox="1"/>
          <p:nvPr/>
        </p:nvSpPr>
        <p:spPr>
          <a:xfrm flipH="1">
            <a:off x="107847" y="881769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újra összemérjük a tudásunkat. Addig  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88E78E1-A8D8-4A67-BE3C-94D230FA03A4}"/>
              </a:ext>
            </a:extLst>
          </p:cNvPr>
          <p:cNvSpPr txBox="1"/>
          <p:nvPr/>
        </p:nvSpPr>
        <p:spPr>
          <a:xfrm flipH="1">
            <a:off x="107847" y="1637143"/>
            <a:ext cx="1182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is sokat sakkozunk együtt. </a:t>
            </a:r>
          </a:p>
        </p:txBody>
      </p:sp>
    </p:spTree>
    <p:extLst>
      <p:ext uri="{BB962C8B-B14F-4D97-AF65-F5344CB8AC3E}">
        <p14:creationId xmlns:p14="http://schemas.microsoft.com/office/powerpoint/2010/main" xmlns="" val="2692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19EBAB68-0AAC-4EF4-8FE3-EA31C74455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390" y="-1"/>
            <a:ext cx="6637062" cy="687446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AEA7B85A-4A43-41C2-904D-2215BE0CB8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483" y="2396157"/>
            <a:ext cx="204788" cy="24765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F340949-3A94-4733-8180-FC55DD8A59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9296" y="2411478"/>
            <a:ext cx="204788" cy="24765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C953E2C6-ECFC-463E-B641-79925A2691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2411478"/>
            <a:ext cx="204788" cy="24765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AA377F6-CD5B-47AC-8678-EC91E03B43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856" y="2688943"/>
            <a:ext cx="204788" cy="24765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40591BD5-36A8-4804-AF2F-D2F94F284E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9296" y="2684389"/>
            <a:ext cx="204788" cy="24765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B2A8189-58BD-4226-91A0-A39292F3ED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483" y="2981729"/>
            <a:ext cx="204788" cy="24765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407E82C4-426E-4011-AF8E-8456BB52F0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2981729"/>
            <a:ext cx="204788" cy="24765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8181BDFE-A0F0-4F90-BEC8-FF3A48A975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483" y="3234762"/>
            <a:ext cx="204788" cy="24765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76A1CEE6-8E5F-4D9E-B533-BE85AAFC06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8099" y="3229380"/>
            <a:ext cx="204788" cy="24765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6809E9FE-C33C-4CEB-975C-DC65416E00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3244701"/>
            <a:ext cx="204788" cy="24765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7F230CCB-D588-4A79-BBA0-0FE9C5ACBF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483" y="3503116"/>
            <a:ext cx="204788" cy="247651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12157716-B982-49D7-B9D1-BA8866D996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8099" y="3537491"/>
            <a:ext cx="204788" cy="24765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390C9D2C-2582-4397-88E8-2D6B4EDC7D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8099" y="3785967"/>
            <a:ext cx="204788" cy="24765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70602330-1FE5-47D7-827F-38656E681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3786792"/>
            <a:ext cx="204788" cy="24765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C0FC2EAF-7BF1-43D2-B6E4-83036FD10E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856" y="4081833"/>
            <a:ext cx="204788" cy="247651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3BEE0334-DF8E-4DBD-9F00-BDA01959D1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8099" y="4062779"/>
            <a:ext cx="204788" cy="247651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7615E4FD-2EF6-474D-BA98-6EC7CA10EE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4088039"/>
            <a:ext cx="204788" cy="247651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6C060103-2430-43EF-8EB1-E56DA14737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856" y="4355569"/>
            <a:ext cx="204788" cy="247651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47051027-17A3-452D-9F20-1EA1266B31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902" y="4360951"/>
            <a:ext cx="204788" cy="247651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4DDE36BA-F34B-4775-9055-6DE3BD4305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902" y="4659948"/>
            <a:ext cx="204788" cy="247651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xmlns="" id="{F3D2231A-1859-41E7-B078-3793847125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4659948"/>
            <a:ext cx="204788" cy="247651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BFCDA492-5518-4491-8E0F-7EBFE4EAD2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856" y="4912148"/>
            <a:ext cx="204788" cy="24765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xmlns="" id="{3EF783B0-E795-433F-84BB-1D05E60E84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902" y="4959481"/>
            <a:ext cx="204788" cy="247651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xmlns="" id="{6AF3F884-B724-4217-B57E-CBAA07FA8E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4903042"/>
            <a:ext cx="204788" cy="247651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xmlns="" id="{FE795EC1-1B8F-4F16-863C-816241F217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856" y="5177380"/>
            <a:ext cx="204788" cy="247651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xmlns="" id="{EA42BF75-EE15-4E37-9305-079CEC49A5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5207132"/>
            <a:ext cx="204788" cy="247651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xmlns="" id="{AB273867-477E-4A8B-844E-D348DC1DF6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902" y="5487965"/>
            <a:ext cx="204788" cy="247651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xmlns="" id="{A1200AA1-3EA6-4FC3-8E53-4FEEC53F06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5454783"/>
            <a:ext cx="204788" cy="247651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xmlns="" id="{BA4703CC-4A00-4F03-A20B-6B28AA2E05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8411" y="5735616"/>
            <a:ext cx="204788" cy="247651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xmlns="" id="{9F01211C-8537-4D97-9313-112EFD6FE6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902" y="5764684"/>
            <a:ext cx="204788" cy="247651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xmlns="" id="{1DA1032C-7689-4683-AC20-8C3062C318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8411" y="6006230"/>
            <a:ext cx="204788" cy="247651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xmlns="" id="{ADEE2002-5326-4F7D-8AD7-A598ACC6C5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902" y="6056724"/>
            <a:ext cx="204788" cy="247651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xmlns="" id="{48C12A33-9ACA-40A8-8949-B75BF4731C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715" y="6040799"/>
            <a:ext cx="204788" cy="247651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xmlns="" id="{B0EC4753-3749-42BF-A73F-6EA8721F593C}"/>
              </a:ext>
            </a:extLst>
          </p:cNvPr>
          <p:cNvSpPr txBox="1"/>
          <p:nvPr/>
        </p:nvSpPr>
        <p:spPr>
          <a:xfrm flipH="1">
            <a:off x="4635879" y="6235479"/>
            <a:ext cx="216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Gábor</a:t>
            </a:r>
          </a:p>
        </p:txBody>
      </p:sp>
    </p:spTree>
    <p:extLst>
      <p:ext uri="{BB962C8B-B14F-4D97-AF65-F5344CB8AC3E}">
        <p14:creationId xmlns:p14="http://schemas.microsoft.com/office/powerpoint/2010/main" xmlns="" val="2329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B52C3304-C5C6-4D73-B2E5-FCE4C1B2A9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320"/>
            <a:ext cx="12192000" cy="34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91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5A5159A0-CD20-454C-9CC9-D151CFE67252}"/>
              </a:ext>
            </a:extLst>
          </p:cNvPr>
          <p:cNvSpPr/>
          <p:nvPr/>
        </p:nvSpPr>
        <p:spPr>
          <a:xfrm>
            <a:off x="2590799" y="5819218"/>
            <a:ext cx="7487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https://wordwall.net/hu/resource/73283883/nyelvtan/sz%c3%a1mnevek</a:t>
            </a:r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AC42101D-5195-4DF3-9574-1274989FCCB7}"/>
              </a:ext>
            </a:extLst>
          </p:cNvPr>
          <p:cNvSpPr/>
          <p:nvPr/>
        </p:nvSpPr>
        <p:spPr>
          <a:xfrm>
            <a:off x="2590799" y="49545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https://wordwall.net/hu/resource/73131689/nyelvtan/sz%c3%a1mnevek-b%c5%91v%c3%adtett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216C8935-1A0B-4EC5-8644-DD2BF236D06B}"/>
              </a:ext>
            </a:extLst>
          </p:cNvPr>
          <p:cNvSpPr/>
          <p:nvPr/>
        </p:nvSpPr>
        <p:spPr>
          <a:xfrm>
            <a:off x="2590799" y="41989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4"/>
              </a:rPr>
              <a:t>https://wordwall.net/hu/resource/28943272/nyelvtan/a-sz%c3%a1mnevek-helyes%c3%adr%c3%a1sa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7456C4A-3463-4EB2-B1D1-AFD5A0B91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155" y="41601"/>
            <a:ext cx="3767758" cy="39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4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5101D3C4-1744-4219-8C09-B4B141D61C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4216"/>
            <a:ext cx="12217326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00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A69E8AA1-9076-42B6-BC7D-692403D31B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54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57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496842BB-535B-4AA2-A87E-B63438E9FC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7260"/>
            <a:ext cx="12251578" cy="50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42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A68A2AEE-E33C-419E-B34D-E86EE22775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361" y="0"/>
            <a:ext cx="11381278" cy="6361043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A03123E5-B187-4D12-9CC0-FF614860C055}"/>
              </a:ext>
            </a:extLst>
          </p:cNvPr>
          <p:cNvSpPr/>
          <p:nvPr/>
        </p:nvSpPr>
        <p:spPr>
          <a:xfrm>
            <a:off x="4591878" y="685800"/>
            <a:ext cx="1053548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37CA621A-F0C4-47D9-8591-D01516F94F21}"/>
              </a:ext>
            </a:extLst>
          </p:cNvPr>
          <p:cNvSpPr/>
          <p:nvPr/>
        </p:nvSpPr>
        <p:spPr>
          <a:xfrm>
            <a:off x="6374296" y="1215887"/>
            <a:ext cx="1417982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A0E19197-2F6D-4870-BF8E-8ADFF8450A4E}"/>
              </a:ext>
            </a:extLst>
          </p:cNvPr>
          <p:cNvSpPr/>
          <p:nvPr/>
        </p:nvSpPr>
        <p:spPr>
          <a:xfrm>
            <a:off x="1196008" y="1792356"/>
            <a:ext cx="1427921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0D19F6EE-B7D1-48C3-82F2-757A3378E725}"/>
              </a:ext>
            </a:extLst>
          </p:cNvPr>
          <p:cNvSpPr/>
          <p:nvPr/>
        </p:nvSpPr>
        <p:spPr>
          <a:xfrm>
            <a:off x="9872869" y="2348948"/>
            <a:ext cx="1477618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xmlns="" id="{9339C18B-21EA-4640-9640-28731D80980D}"/>
              </a:ext>
            </a:extLst>
          </p:cNvPr>
          <p:cNvCxnSpPr/>
          <p:nvPr/>
        </p:nvCxnSpPr>
        <p:spPr>
          <a:xfrm>
            <a:off x="1196008" y="4502426"/>
            <a:ext cx="1736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65A279FF-9C25-4D2E-B945-B2AA8ECC6B38}"/>
              </a:ext>
            </a:extLst>
          </p:cNvPr>
          <p:cNvCxnSpPr>
            <a:cxnSpLocks/>
          </p:cNvCxnSpPr>
          <p:nvPr/>
        </p:nvCxnSpPr>
        <p:spPr>
          <a:xfrm>
            <a:off x="1196008" y="4913243"/>
            <a:ext cx="1050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41D70635-544D-4159-90D7-FDD97A5402D1}"/>
              </a:ext>
            </a:extLst>
          </p:cNvPr>
          <p:cNvCxnSpPr/>
          <p:nvPr/>
        </p:nvCxnSpPr>
        <p:spPr>
          <a:xfrm>
            <a:off x="6447182" y="6165574"/>
            <a:ext cx="1736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5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50543D75-5B5E-4C15-8211-F394497765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359833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xmlns="" id="{CC456CFD-1681-425D-9B0A-ABEF2A616ADE}"/>
              </a:ext>
            </a:extLst>
          </p:cNvPr>
          <p:cNvCxnSpPr>
            <a:cxnSpLocks/>
          </p:cNvCxnSpPr>
          <p:nvPr/>
        </p:nvCxnSpPr>
        <p:spPr>
          <a:xfrm>
            <a:off x="5469834" y="1699592"/>
            <a:ext cx="13285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xmlns="" id="{D26E556F-E677-441B-8DD5-0F6CA333B899}"/>
              </a:ext>
            </a:extLst>
          </p:cNvPr>
          <p:cNvCxnSpPr>
            <a:cxnSpLocks/>
          </p:cNvCxnSpPr>
          <p:nvPr/>
        </p:nvCxnSpPr>
        <p:spPr>
          <a:xfrm>
            <a:off x="8222973" y="1699592"/>
            <a:ext cx="1586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FFA1BB85-1D11-441A-A9FE-8E3E5F5129CF}"/>
              </a:ext>
            </a:extLst>
          </p:cNvPr>
          <p:cNvCxnSpPr>
            <a:cxnSpLocks/>
          </p:cNvCxnSpPr>
          <p:nvPr/>
        </p:nvCxnSpPr>
        <p:spPr>
          <a:xfrm>
            <a:off x="3939208" y="2295939"/>
            <a:ext cx="1408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xmlns="" id="{21B1956E-32EE-4AFF-A7CD-015DD07F92DC}"/>
              </a:ext>
            </a:extLst>
          </p:cNvPr>
          <p:cNvCxnSpPr>
            <a:cxnSpLocks/>
          </p:cNvCxnSpPr>
          <p:nvPr/>
        </p:nvCxnSpPr>
        <p:spPr>
          <a:xfrm>
            <a:off x="10588487" y="2295939"/>
            <a:ext cx="1278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C26AF39F-3538-4BC3-8418-885CBB5F23C6}"/>
              </a:ext>
            </a:extLst>
          </p:cNvPr>
          <p:cNvCxnSpPr>
            <a:cxnSpLocks/>
          </p:cNvCxnSpPr>
          <p:nvPr/>
        </p:nvCxnSpPr>
        <p:spPr>
          <a:xfrm>
            <a:off x="5599043" y="2812774"/>
            <a:ext cx="496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72E806F6-12E6-4E1C-BD16-B704C9FDFB65}"/>
              </a:ext>
            </a:extLst>
          </p:cNvPr>
          <p:cNvCxnSpPr>
            <a:cxnSpLocks/>
          </p:cNvCxnSpPr>
          <p:nvPr/>
        </p:nvCxnSpPr>
        <p:spPr>
          <a:xfrm>
            <a:off x="3863008" y="3429000"/>
            <a:ext cx="66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0E721B83-C740-4932-944A-7DE7D4FFBD8D}"/>
              </a:ext>
            </a:extLst>
          </p:cNvPr>
          <p:cNvCxnSpPr>
            <a:cxnSpLocks/>
          </p:cNvCxnSpPr>
          <p:nvPr/>
        </p:nvCxnSpPr>
        <p:spPr>
          <a:xfrm>
            <a:off x="1961321" y="3975652"/>
            <a:ext cx="771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B5BE2D03-DC04-4088-8F5E-0BA63E1F2D6B}"/>
              </a:ext>
            </a:extLst>
          </p:cNvPr>
          <p:cNvSpPr txBox="1"/>
          <p:nvPr/>
        </p:nvSpPr>
        <p:spPr>
          <a:xfrm flipH="1">
            <a:off x="681822" y="4224130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tizenegy,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D8C5C411-31F0-4821-B3E7-901D6CAD19F0}"/>
              </a:ext>
            </a:extLst>
          </p:cNvPr>
          <p:cNvSpPr txBox="1"/>
          <p:nvPr/>
        </p:nvSpPr>
        <p:spPr>
          <a:xfrm flipH="1">
            <a:off x="3133805" y="4287227"/>
            <a:ext cx="3535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harmadik,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467D95D6-2429-4411-8F93-F8748AD876C9}"/>
              </a:ext>
            </a:extLst>
          </p:cNvPr>
          <p:cNvSpPr txBox="1"/>
          <p:nvPr/>
        </p:nvSpPr>
        <p:spPr>
          <a:xfrm flipH="1">
            <a:off x="6370315" y="4287226"/>
            <a:ext cx="3260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nyolcadik,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70F3D44A-4576-4F1A-9D66-325891E24FA6}"/>
              </a:ext>
            </a:extLst>
          </p:cNvPr>
          <p:cNvSpPr txBox="1"/>
          <p:nvPr/>
        </p:nvSpPr>
        <p:spPr>
          <a:xfrm flipH="1">
            <a:off x="9452437" y="4287225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három,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1B4EA03F-5A31-4601-81E4-72D1F6643752}"/>
              </a:ext>
            </a:extLst>
          </p:cNvPr>
          <p:cNvSpPr txBox="1"/>
          <p:nvPr/>
        </p:nvSpPr>
        <p:spPr>
          <a:xfrm flipH="1">
            <a:off x="681822" y="4910377"/>
            <a:ext cx="1146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öt,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3B5B2FB5-1C21-408B-ADE0-A962949CBE4F}"/>
              </a:ext>
            </a:extLst>
          </p:cNvPr>
          <p:cNvSpPr txBox="1"/>
          <p:nvPr/>
        </p:nvSpPr>
        <p:spPr>
          <a:xfrm flipH="1">
            <a:off x="1710855" y="4903453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sok,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B2C62793-3AF7-4382-A2BF-5FAF7B1903B8}"/>
              </a:ext>
            </a:extLst>
          </p:cNvPr>
          <p:cNvSpPr txBox="1"/>
          <p:nvPr/>
        </p:nvSpPr>
        <p:spPr>
          <a:xfrm flipH="1">
            <a:off x="2924250" y="4903452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első</a:t>
            </a:r>
          </a:p>
        </p:txBody>
      </p:sp>
    </p:spTree>
    <p:extLst>
      <p:ext uri="{BB962C8B-B14F-4D97-AF65-F5344CB8AC3E}">
        <p14:creationId xmlns:p14="http://schemas.microsoft.com/office/powerpoint/2010/main" xmlns="" val="9509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06B1AEA-470D-4DA7-9891-6029388518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2146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E573C2D0-CB13-4C7E-BF1B-971B789AF812}"/>
              </a:ext>
            </a:extLst>
          </p:cNvPr>
          <p:cNvSpPr txBox="1"/>
          <p:nvPr/>
        </p:nvSpPr>
        <p:spPr>
          <a:xfrm flipH="1">
            <a:off x="1709854" y="2518059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rózsa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3EC9F4DD-9CA1-42F3-8C88-3816D0E30647}"/>
              </a:ext>
            </a:extLst>
          </p:cNvPr>
          <p:cNvSpPr txBox="1"/>
          <p:nvPr/>
        </p:nvSpPr>
        <p:spPr>
          <a:xfrm flipH="1">
            <a:off x="5188550" y="2518059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kamilla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A86087A6-1951-4927-BE39-58F53F15FC6D}"/>
              </a:ext>
            </a:extLst>
          </p:cNvPr>
          <p:cNvSpPr txBox="1"/>
          <p:nvPr/>
        </p:nvSpPr>
        <p:spPr>
          <a:xfrm flipH="1">
            <a:off x="9223838" y="2518059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fű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00F31EF3-B20C-4FEE-B64D-1439AF2FD945}"/>
              </a:ext>
            </a:extLst>
          </p:cNvPr>
          <p:cNvSpPr txBox="1"/>
          <p:nvPr/>
        </p:nvSpPr>
        <p:spPr>
          <a:xfrm flipH="1">
            <a:off x="1431559" y="5380528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madár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35018468-6016-4005-9660-E203954496F9}"/>
              </a:ext>
            </a:extLst>
          </p:cNvPr>
          <p:cNvSpPr txBox="1"/>
          <p:nvPr/>
        </p:nvSpPr>
        <p:spPr>
          <a:xfrm flipH="1">
            <a:off x="4697563" y="5380528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lepke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2487AA3-E361-40B6-AC76-8EB720B860D1}"/>
              </a:ext>
            </a:extLst>
          </p:cNvPr>
          <p:cNvSpPr txBox="1"/>
          <p:nvPr/>
        </p:nvSpPr>
        <p:spPr>
          <a:xfrm flipH="1">
            <a:off x="8319376" y="5380527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katica</a:t>
            </a:r>
          </a:p>
        </p:txBody>
      </p:sp>
    </p:spTree>
    <p:extLst>
      <p:ext uri="{BB962C8B-B14F-4D97-AF65-F5344CB8AC3E}">
        <p14:creationId xmlns:p14="http://schemas.microsoft.com/office/powerpoint/2010/main" xmlns="" val="9988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E92E87C1-FDBC-4DC2-B5FE-08C758F8C6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695"/>
            <a:ext cx="12192000" cy="255334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88E7EBBB-3D5C-4F22-B725-0222B7F322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96162"/>
            <a:ext cx="12192000" cy="255776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911A506-1458-42F1-A30C-77D70CFD9533}"/>
              </a:ext>
            </a:extLst>
          </p:cNvPr>
          <p:cNvSpPr txBox="1"/>
          <p:nvPr/>
        </p:nvSpPr>
        <p:spPr>
          <a:xfrm flipH="1">
            <a:off x="8309437" y="868164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legtöbb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A7A15023-EDF4-4616-B3A1-DE90A6C9CA1F}"/>
              </a:ext>
            </a:extLst>
          </p:cNvPr>
          <p:cNvSpPr txBox="1"/>
          <p:nvPr/>
        </p:nvSpPr>
        <p:spPr>
          <a:xfrm flipH="1">
            <a:off x="795454" y="1487990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kevés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C089913-1F3E-4BEF-8823-A42964B297BA}"/>
              </a:ext>
            </a:extLst>
          </p:cNvPr>
          <p:cNvSpPr txBox="1"/>
          <p:nvPr/>
        </p:nvSpPr>
        <p:spPr>
          <a:xfrm flipH="1">
            <a:off x="4552445" y="1487989"/>
            <a:ext cx="279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kevesebb</a:t>
            </a:r>
          </a:p>
        </p:txBody>
      </p:sp>
    </p:spTree>
    <p:extLst>
      <p:ext uri="{BB962C8B-B14F-4D97-AF65-F5344CB8AC3E}">
        <p14:creationId xmlns:p14="http://schemas.microsoft.com/office/powerpoint/2010/main" xmlns="" val="40880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Retrospektív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</TotalTime>
  <Words>267</Words>
  <Application>Microsoft Office PowerPoint</Application>
  <PresentationFormat>Egyéni</PresentationFormat>
  <Paragraphs>96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Retrospektív</vt:lpstr>
      <vt:lpstr>AZ ÉLŐLÉNYEK, TÁRGYAK, GONDOLATI DOLGOK MENNYISÉGÉT JELENTŐ SZAVAK (SZÁMNÉV)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ÉLŐLÉNYEK, TÁRGYAK, GONDOLATI DOLGOK MENNYISÉGÉT JELENTŐ SZAVAK (SZÁMNÉV)</dc:title>
  <dc:creator>Kriszti</dc:creator>
  <cp:lastModifiedBy>user</cp:lastModifiedBy>
  <cp:revision>17</cp:revision>
  <dcterms:created xsi:type="dcterms:W3CDTF">2024-12-15T13:40:02Z</dcterms:created>
  <dcterms:modified xsi:type="dcterms:W3CDTF">2025-01-06T22:55:08Z</dcterms:modified>
</cp:coreProperties>
</file>