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BD8A7-502A-4C55-B336-A94497FAA440}" type="datetimeFigureOut">
              <a:rPr lang="hu-HU" smtClean="0"/>
              <a:t>2024. 02. 04.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F1-7C9D-4F38-B72E-8D915689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694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BD8A7-502A-4C55-B336-A94497FAA440}" type="datetimeFigureOut">
              <a:rPr lang="hu-HU" smtClean="0"/>
              <a:t>2024. 02. 04.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F1-7C9D-4F38-B72E-8D915689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0620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BD8A7-502A-4C55-B336-A94497FAA440}" type="datetimeFigureOut">
              <a:rPr lang="hu-HU" smtClean="0"/>
              <a:t>2024. 02. 04.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F1-7C9D-4F38-B72E-8D915689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0769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BD8A7-502A-4C55-B336-A94497FAA440}" type="datetimeFigureOut">
              <a:rPr lang="hu-HU" smtClean="0"/>
              <a:t>2024. 02. 04.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F1-7C9D-4F38-B72E-8D915689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1310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BD8A7-502A-4C55-B336-A94497FAA440}" type="datetimeFigureOut">
              <a:rPr lang="hu-HU" smtClean="0"/>
              <a:t>2024. 02. 04.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F1-7C9D-4F38-B72E-8D915689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721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BD8A7-502A-4C55-B336-A94497FAA440}" type="datetimeFigureOut">
              <a:rPr lang="hu-HU" smtClean="0"/>
              <a:t>2024. 02. 04.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F1-7C9D-4F38-B72E-8D915689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606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BD8A7-502A-4C55-B336-A94497FAA440}" type="datetimeFigureOut">
              <a:rPr lang="hu-HU" smtClean="0"/>
              <a:t>2024. 02. 04.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F1-7C9D-4F38-B72E-8D915689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318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BD8A7-502A-4C55-B336-A94497FAA440}" type="datetimeFigureOut">
              <a:rPr lang="hu-HU" smtClean="0"/>
              <a:t>2024. 02. 04.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F1-7C9D-4F38-B72E-8D915689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459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BD8A7-502A-4C55-B336-A94497FAA440}" type="datetimeFigureOut">
              <a:rPr lang="hu-HU" smtClean="0"/>
              <a:t>2024. 02. 04.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F1-7C9D-4F38-B72E-8D915689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2158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BD8A7-502A-4C55-B336-A94497FAA440}" type="datetimeFigureOut">
              <a:rPr lang="hu-HU" smtClean="0"/>
              <a:t>2024. 02. 04.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F1-7C9D-4F38-B72E-8D915689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0653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BD8A7-502A-4C55-B336-A94497FAA440}" type="datetimeFigureOut">
              <a:rPr lang="hu-HU" smtClean="0"/>
              <a:t>2024. 02. 04.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F1-7C9D-4F38-B72E-8D915689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674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BD8A7-502A-4C55-B336-A94497FAA440}" type="datetimeFigureOut">
              <a:rPr lang="hu-HU" smtClean="0"/>
              <a:t>2024. 02. 04.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5A1F1-7C9D-4F38-B72E-8D915689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160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360006" y="408770"/>
            <a:ext cx="11013477" cy="40011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hu-HU" dirty="0" smtClean="0"/>
              <a:t> </a:t>
            </a:r>
            <a:r>
              <a:rPr lang="hu-HU" sz="2000" dirty="0" smtClean="0"/>
              <a:t>A magyar feltalálók napját </a:t>
            </a:r>
            <a:endParaRPr lang="hu-HU" sz="2000" dirty="0"/>
          </a:p>
        </p:txBody>
      </p:sp>
      <p:sp>
        <p:nvSpPr>
          <p:cNvPr id="5" name="Téglalap 4"/>
          <p:cNvSpPr/>
          <p:nvPr/>
        </p:nvSpPr>
        <p:spPr>
          <a:xfrm>
            <a:off x="7760590" y="408770"/>
            <a:ext cx="3760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400" dirty="0" smtClean="0"/>
              <a:t>            </a:t>
            </a:r>
            <a:r>
              <a:rPr lang="hu-HU" sz="2000" dirty="0" smtClean="0"/>
              <a:t>tiszteletére rendezik meg. </a:t>
            </a:r>
            <a:endParaRPr lang="hu-HU" sz="20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 rotWithShape="1">
          <a:blip r:embed="rId2"/>
          <a:srcRect l="3608" t="38368" r="60312" b="49546"/>
          <a:stretch/>
        </p:blipFill>
        <p:spPr>
          <a:xfrm>
            <a:off x="3362036" y="166255"/>
            <a:ext cx="5200073" cy="969818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7" name="Téglalap 6"/>
          <p:cNvSpPr/>
          <p:nvPr/>
        </p:nvSpPr>
        <p:spPr>
          <a:xfrm>
            <a:off x="360007" y="1480189"/>
            <a:ext cx="8063558" cy="40011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hu-HU" sz="2000" dirty="0" smtClean="0"/>
              <a:t>…történet szerint egyik</a:t>
            </a:r>
            <a:endParaRPr lang="hu-HU" sz="2000" dirty="0"/>
          </a:p>
        </p:txBody>
      </p:sp>
      <p:sp>
        <p:nvSpPr>
          <p:cNvPr id="8" name="Téglalap 7"/>
          <p:cNvSpPr/>
          <p:nvPr/>
        </p:nvSpPr>
        <p:spPr>
          <a:xfrm>
            <a:off x="5726545" y="1480189"/>
            <a:ext cx="27988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smtClean="0"/>
              <a:t>a vacsorához felesége…. </a:t>
            </a:r>
            <a:endParaRPr lang="hu-HU" sz="2000" dirty="0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 rotWithShape="1">
          <a:blip r:embed="rId2"/>
          <a:srcRect l="3608" t="40355" r="60312" b="49546"/>
          <a:stretch/>
        </p:blipFill>
        <p:spPr>
          <a:xfrm>
            <a:off x="3311131" y="1428311"/>
            <a:ext cx="2161309" cy="840509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0" name="Téglalap 9"/>
          <p:cNvSpPr/>
          <p:nvPr/>
        </p:nvSpPr>
        <p:spPr>
          <a:xfrm>
            <a:off x="355062" y="2429900"/>
            <a:ext cx="8306399" cy="40011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hu-HU" sz="2000" dirty="0" smtClean="0"/>
              <a:t>hogy valóban jelentős </a:t>
            </a:r>
            <a:endParaRPr lang="hu-HU" sz="2000" dirty="0"/>
          </a:p>
        </p:txBody>
      </p:sp>
      <p:sp>
        <p:nvSpPr>
          <p:cNvPr id="11" name="Téglalap 10"/>
          <p:cNvSpPr/>
          <p:nvPr/>
        </p:nvSpPr>
        <p:spPr>
          <a:xfrm>
            <a:off x="7362579" y="2423263"/>
            <a:ext cx="12988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 smtClean="0"/>
              <a:t>tartalmaz. </a:t>
            </a:r>
            <a:endParaRPr lang="hu-HU" sz="2000" dirty="0"/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 rotWithShape="1">
          <a:blip r:embed="rId2"/>
          <a:srcRect l="3608" t="40624" r="60312" b="49546"/>
          <a:stretch/>
        </p:blipFill>
        <p:spPr>
          <a:xfrm>
            <a:off x="3072514" y="2372300"/>
            <a:ext cx="4170218" cy="830068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3" name="Téglalap 12"/>
          <p:cNvSpPr/>
          <p:nvPr/>
        </p:nvSpPr>
        <p:spPr>
          <a:xfrm>
            <a:off x="355062" y="3844926"/>
            <a:ext cx="10820938" cy="40011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hu-HU" sz="2000" dirty="0" smtClean="0"/>
              <a:t>mert ő jött rá, hogy a </a:t>
            </a:r>
            <a:endParaRPr lang="hu-HU" sz="2000" dirty="0"/>
          </a:p>
        </p:txBody>
      </p:sp>
      <p:sp>
        <p:nvSpPr>
          <p:cNvPr id="14" name="Téglalap 13"/>
          <p:cNvSpPr/>
          <p:nvPr/>
        </p:nvSpPr>
        <p:spPr>
          <a:xfrm>
            <a:off x="6619175" y="3890659"/>
            <a:ext cx="45925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 smtClean="0"/>
              <a:t>           nagy mennyiségű C-vitamint lehet… </a:t>
            </a:r>
            <a:endParaRPr lang="hu-HU" sz="2000" dirty="0"/>
          </a:p>
        </p:txBody>
      </p:sp>
      <p:pic>
        <p:nvPicPr>
          <p:cNvPr id="15" name="Kép 14"/>
          <p:cNvPicPr>
            <a:picLocks noChangeAspect="1"/>
          </p:cNvPicPr>
          <p:nvPr/>
        </p:nvPicPr>
        <p:blipFill rotWithShape="1">
          <a:blip r:embed="rId2"/>
          <a:srcRect l="3608" t="40532" r="60312" b="49546"/>
          <a:stretch/>
        </p:blipFill>
        <p:spPr>
          <a:xfrm>
            <a:off x="3072514" y="3804681"/>
            <a:ext cx="4170218" cy="837834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6" name="Téglalap 15"/>
          <p:cNvSpPr/>
          <p:nvPr/>
        </p:nvSpPr>
        <p:spPr>
          <a:xfrm>
            <a:off x="355062" y="4844106"/>
            <a:ext cx="9424205" cy="40011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hu-HU" sz="2000" dirty="0" smtClean="0"/>
              <a:t>Azt mondta a</a:t>
            </a:r>
            <a:endParaRPr lang="hu-HU" sz="2000" dirty="0"/>
          </a:p>
        </p:txBody>
      </p:sp>
      <p:sp>
        <p:nvSpPr>
          <p:cNvPr id="17" name="Téglalap 16"/>
          <p:cNvSpPr/>
          <p:nvPr/>
        </p:nvSpPr>
        <p:spPr>
          <a:xfrm>
            <a:off x="6786573" y="4866479"/>
            <a:ext cx="28541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 smtClean="0"/>
              <a:t>, elviszi a laboratóriumba.</a:t>
            </a:r>
            <a:endParaRPr lang="hu-HU" sz="2000" dirty="0"/>
          </a:p>
        </p:txBody>
      </p:sp>
      <p:pic>
        <p:nvPicPr>
          <p:cNvPr id="18" name="Kép 17"/>
          <p:cNvPicPr>
            <a:picLocks noChangeAspect="1"/>
          </p:cNvPicPr>
          <p:nvPr/>
        </p:nvPicPr>
        <p:blipFill rotWithShape="1">
          <a:blip r:embed="rId2"/>
          <a:srcRect l="3608" t="39928" r="60312" b="49546"/>
          <a:stretch/>
        </p:blipFill>
        <p:spPr>
          <a:xfrm>
            <a:off x="2200324" y="4768610"/>
            <a:ext cx="4615873" cy="888821"/>
          </a:xfrm>
          <a:prstGeom prst="rect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</p:pic>
      <p:sp>
        <p:nvSpPr>
          <p:cNvPr id="19" name="Téglalap 18"/>
          <p:cNvSpPr/>
          <p:nvPr/>
        </p:nvSpPr>
        <p:spPr>
          <a:xfrm>
            <a:off x="275815" y="6037926"/>
            <a:ext cx="9805563" cy="40011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hu-HU" sz="2000" dirty="0" smtClean="0"/>
              <a:t>Ezzel a felfedezésével azonnal </a:t>
            </a:r>
            <a:endParaRPr lang="hu-HU" sz="2000" dirty="0"/>
          </a:p>
        </p:txBody>
      </p:sp>
      <p:sp>
        <p:nvSpPr>
          <p:cNvPr id="20" name="Téglalap 19"/>
          <p:cNvSpPr/>
          <p:nvPr/>
        </p:nvSpPr>
        <p:spPr>
          <a:xfrm>
            <a:off x="8838474" y="5992193"/>
            <a:ext cx="12429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 smtClean="0"/>
              <a:t>tett szert. </a:t>
            </a:r>
            <a:endParaRPr lang="hu-HU" sz="2000" dirty="0"/>
          </a:p>
        </p:txBody>
      </p:sp>
      <p:pic>
        <p:nvPicPr>
          <p:cNvPr id="21" name="Kép 20"/>
          <p:cNvPicPr>
            <a:picLocks noChangeAspect="1"/>
          </p:cNvPicPr>
          <p:nvPr/>
        </p:nvPicPr>
        <p:blipFill rotWithShape="1">
          <a:blip r:embed="rId2"/>
          <a:srcRect l="3608" t="39928" r="60312" b="49546"/>
          <a:stretch/>
        </p:blipFill>
        <p:spPr>
          <a:xfrm>
            <a:off x="3807692" y="5947892"/>
            <a:ext cx="4615873" cy="888821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183108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51</Words>
  <Application>Microsoft Office PowerPoint</Application>
  <PresentationFormat>Szélesvásznú</PresentationFormat>
  <Paragraphs>12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Office-téma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Erika Viktória Németh</dc:creator>
  <cp:lastModifiedBy>Erika Viktória Németh</cp:lastModifiedBy>
  <cp:revision>3</cp:revision>
  <dcterms:created xsi:type="dcterms:W3CDTF">2024-02-04T16:22:00Z</dcterms:created>
  <dcterms:modified xsi:type="dcterms:W3CDTF">2024-02-04T16:31:51Z</dcterms:modified>
</cp:coreProperties>
</file>