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56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A2DEBB-2F08-4D91-B9C4-C99CC29811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Öreg ember, öreg fa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45F8C55-92F2-4D2A-9788-A0EF96573A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/>
              <a:t>Tk</a:t>
            </a:r>
            <a:r>
              <a:rPr lang="hu-HU" dirty="0"/>
              <a:t>./20-23.oldal</a:t>
            </a:r>
          </a:p>
        </p:txBody>
      </p:sp>
    </p:spTree>
    <p:extLst>
      <p:ext uri="{BB962C8B-B14F-4D97-AF65-F5344CB8AC3E}">
        <p14:creationId xmlns:p14="http://schemas.microsoft.com/office/powerpoint/2010/main" val="2113311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1552EF23-8ECB-45CA-910B-5030CFC87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671" y="201706"/>
            <a:ext cx="10246658" cy="6454588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0D272E41-3243-4CD7-B9D7-1581B46406D4}"/>
              </a:ext>
            </a:extLst>
          </p:cNvPr>
          <p:cNvSpPr txBox="1"/>
          <p:nvPr/>
        </p:nvSpPr>
        <p:spPr>
          <a:xfrm>
            <a:off x="2801469" y="1595733"/>
            <a:ext cx="6678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Mit mondott az édesapa a fiúnak?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F8FEC8FD-CD29-489D-87BE-1E0697A3DDDF}"/>
              </a:ext>
            </a:extLst>
          </p:cNvPr>
          <p:cNvSpPr txBox="1"/>
          <p:nvPr/>
        </p:nvSpPr>
        <p:spPr>
          <a:xfrm>
            <a:off x="2801469" y="2469792"/>
            <a:ext cx="8417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Hogy érezte magát a fiú, miután megértette apja tanítását?</a:t>
            </a:r>
          </a:p>
        </p:txBody>
      </p: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A5A28BB2-2C3A-482C-943C-D0C037C11D79}"/>
              </a:ext>
            </a:extLst>
          </p:cNvPr>
          <p:cNvCxnSpPr>
            <a:cxnSpLocks/>
          </p:cNvCxnSpPr>
          <p:nvPr/>
        </p:nvCxnSpPr>
        <p:spPr>
          <a:xfrm>
            <a:off x="5582448" y="4421734"/>
            <a:ext cx="751117" cy="4326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D952FD77-06BA-4938-B0C1-2FD690B960EC}"/>
              </a:ext>
            </a:extLst>
          </p:cNvPr>
          <p:cNvCxnSpPr>
            <a:cxnSpLocks/>
          </p:cNvCxnSpPr>
          <p:nvPr/>
        </p:nvCxnSpPr>
        <p:spPr>
          <a:xfrm>
            <a:off x="5582448" y="4951449"/>
            <a:ext cx="751117" cy="3108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3C6ABA21-9E47-4F7B-B028-141ABAA8F873}"/>
              </a:ext>
            </a:extLst>
          </p:cNvPr>
          <p:cNvCxnSpPr>
            <a:cxnSpLocks/>
          </p:cNvCxnSpPr>
          <p:nvPr/>
        </p:nvCxnSpPr>
        <p:spPr>
          <a:xfrm flipV="1">
            <a:off x="4356205" y="4421734"/>
            <a:ext cx="1977360" cy="9644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Kép 10">
            <a:extLst>
              <a:ext uri="{FF2B5EF4-FFF2-40B4-BE49-F238E27FC236}">
                <a16:creationId xmlns:a16="http://schemas.microsoft.com/office/drawing/2014/main" id="{2355051F-2EDF-4953-9751-3921038C8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504" y="6234739"/>
            <a:ext cx="3521155" cy="35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6B20608-5525-4487-AC53-84AF05D4F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Házi feladat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73F67606-17F9-4D16-B59E-C90E1CF9A002}"/>
              </a:ext>
            </a:extLst>
          </p:cNvPr>
          <p:cNvSpPr txBox="1"/>
          <p:nvPr/>
        </p:nvSpPr>
        <p:spPr>
          <a:xfrm>
            <a:off x="5029201" y="2359403"/>
            <a:ext cx="65717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Másold le a füzetedbe a történet utolsó három sorát! Készíts rajzot is!</a:t>
            </a:r>
          </a:p>
          <a:p>
            <a:pPr algn="ctr"/>
            <a:endParaRPr lang="hu-HU" sz="2800" dirty="0"/>
          </a:p>
          <a:p>
            <a:pPr algn="ctr"/>
            <a:r>
              <a:rPr lang="hu-HU" sz="2800" dirty="0"/>
              <a:t>(Ne felejtsd el felírni a szerzőt és a címet!)</a:t>
            </a:r>
          </a:p>
        </p:txBody>
      </p:sp>
    </p:spTree>
    <p:extLst>
      <p:ext uri="{BB962C8B-B14F-4D97-AF65-F5344CB8AC3E}">
        <p14:creationId xmlns:p14="http://schemas.microsoft.com/office/powerpoint/2010/main" val="2979262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ED65CF8E-153C-4709-B971-F4617AE1B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33718"/>
            <a:ext cx="5286986" cy="549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0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B48BC62B-19F1-4904-A55C-5FC6004AC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249"/>
            <a:ext cx="2770094" cy="1827084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70B811CD-DE30-44E0-8285-7202C9FD7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659" y="135248"/>
            <a:ext cx="2989773" cy="182708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5FAFDF4C-199B-4832-AF61-6B51720CC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6997" y="135249"/>
            <a:ext cx="2833006" cy="1827084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E6B36E3C-19C6-4BA7-AC90-7164959D7C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8569" y="135249"/>
            <a:ext cx="2730588" cy="1827084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4687CAEA-38B9-4396-9DC4-0BFC35A630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264" y="2884739"/>
            <a:ext cx="11042336" cy="2407592"/>
          </a:xfrm>
          <a:prstGeom prst="rect">
            <a:avLst/>
          </a:prstGeom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269BDD5B-D6DA-4AA0-ACC7-2E4EECEB9972}"/>
              </a:ext>
            </a:extLst>
          </p:cNvPr>
          <p:cNvSpPr/>
          <p:nvPr/>
        </p:nvSpPr>
        <p:spPr>
          <a:xfrm>
            <a:off x="5204012" y="3590365"/>
            <a:ext cx="1922929" cy="3899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75368F90-9F40-4260-BC1B-7AAC0DC8B596}"/>
              </a:ext>
            </a:extLst>
          </p:cNvPr>
          <p:cNvSpPr/>
          <p:nvPr/>
        </p:nvSpPr>
        <p:spPr>
          <a:xfrm>
            <a:off x="3462080" y="4246366"/>
            <a:ext cx="1177155" cy="3899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872D2977-54A6-4DA0-8149-5C81043DCE07}"/>
              </a:ext>
            </a:extLst>
          </p:cNvPr>
          <p:cNvSpPr/>
          <p:nvPr/>
        </p:nvSpPr>
        <p:spPr>
          <a:xfrm>
            <a:off x="6987074" y="4902367"/>
            <a:ext cx="1054267" cy="3899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07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E90B29CB-0611-4A2C-93DC-10279D872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1" y="1364876"/>
            <a:ext cx="11947538" cy="4128247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53EBC71E-B000-47A3-8D84-866B2AA14904}"/>
              </a:ext>
            </a:extLst>
          </p:cNvPr>
          <p:cNvSpPr/>
          <p:nvPr/>
        </p:nvSpPr>
        <p:spPr>
          <a:xfrm>
            <a:off x="4811806" y="2827244"/>
            <a:ext cx="2568388" cy="443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637D0A51-944D-416D-9EE8-0BC1CBF53AE2}"/>
              </a:ext>
            </a:extLst>
          </p:cNvPr>
          <p:cNvSpPr/>
          <p:nvPr/>
        </p:nvSpPr>
        <p:spPr>
          <a:xfrm>
            <a:off x="3928782" y="3328145"/>
            <a:ext cx="4636994" cy="490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CE3A0E9C-FF2F-4911-A79C-2A6EB0912E52}"/>
              </a:ext>
            </a:extLst>
          </p:cNvPr>
          <p:cNvSpPr/>
          <p:nvPr/>
        </p:nvSpPr>
        <p:spPr>
          <a:xfrm>
            <a:off x="3024468" y="3901326"/>
            <a:ext cx="6317876" cy="490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1D1ACE52-41EF-42E5-BCDE-37703DEDC39B}"/>
              </a:ext>
            </a:extLst>
          </p:cNvPr>
          <p:cNvSpPr/>
          <p:nvPr/>
        </p:nvSpPr>
        <p:spPr>
          <a:xfrm>
            <a:off x="2644587" y="4474508"/>
            <a:ext cx="7117977" cy="490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92A6D50D-7DAB-4B1F-BC30-3CEB5CA8A00C}"/>
              </a:ext>
            </a:extLst>
          </p:cNvPr>
          <p:cNvSpPr/>
          <p:nvPr/>
        </p:nvSpPr>
        <p:spPr>
          <a:xfrm>
            <a:off x="1757083" y="4998943"/>
            <a:ext cx="8852646" cy="494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068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1157D383-38A5-4728-A5C6-F4577974E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54" y="0"/>
            <a:ext cx="11887692" cy="682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38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BF71D8F6-5EF5-4553-9563-65A084885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612" y="91106"/>
            <a:ext cx="9844775" cy="667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21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AF511C31-EEAD-45D4-878D-CB4C307EF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465" y="77317"/>
            <a:ext cx="8435069" cy="670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59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EC121DEF-8DE3-4C7B-A165-6CC4868E0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7" y="652182"/>
            <a:ext cx="11492405" cy="5580530"/>
          </a:xfrm>
          <a:prstGeom prst="rect">
            <a:avLst/>
          </a:prstGeom>
        </p:spPr>
      </p:pic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1960BA00-06B3-484B-A626-F50F6C53BA9B}"/>
              </a:ext>
            </a:extLst>
          </p:cNvPr>
          <p:cNvCxnSpPr>
            <a:cxnSpLocks/>
          </p:cNvCxnSpPr>
          <p:nvPr/>
        </p:nvCxnSpPr>
        <p:spPr>
          <a:xfrm>
            <a:off x="4988218" y="2293400"/>
            <a:ext cx="31741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4">
            <a:extLst>
              <a:ext uri="{FF2B5EF4-FFF2-40B4-BE49-F238E27FC236}">
                <a16:creationId xmlns:a16="http://schemas.microsoft.com/office/drawing/2014/main" id="{166CA130-5CB9-47AC-843A-E7457CFAB9E1}"/>
              </a:ext>
            </a:extLst>
          </p:cNvPr>
          <p:cNvSpPr txBox="1"/>
          <p:nvPr/>
        </p:nvSpPr>
        <p:spPr>
          <a:xfrm>
            <a:off x="1322294" y="3198167"/>
            <a:ext cx="56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EF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C2E8586D-8529-45DE-8F3F-D207C4AF34B7}"/>
              </a:ext>
            </a:extLst>
          </p:cNvPr>
          <p:cNvSpPr txBox="1"/>
          <p:nvPr/>
        </p:nvSpPr>
        <p:spPr>
          <a:xfrm>
            <a:off x="1322294" y="3814499"/>
            <a:ext cx="56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09F76336-7430-43D4-A5B2-0FD10B99F768}"/>
              </a:ext>
            </a:extLst>
          </p:cNvPr>
          <p:cNvSpPr txBox="1"/>
          <p:nvPr/>
        </p:nvSpPr>
        <p:spPr>
          <a:xfrm>
            <a:off x="1322294" y="4430831"/>
            <a:ext cx="56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B85819C1-4122-49B8-806C-00FE6C02350B}"/>
              </a:ext>
            </a:extLst>
          </p:cNvPr>
          <p:cNvSpPr txBox="1"/>
          <p:nvPr/>
        </p:nvSpPr>
        <p:spPr>
          <a:xfrm>
            <a:off x="1322294" y="5047163"/>
            <a:ext cx="56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5F486080-9D03-405C-B67F-D634D372D787}"/>
              </a:ext>
            </a:extLst>
          </p:cNvPr>
          <p:cNvSpPr txBox="1"/>
          <p:nvPr/>
        </p:nvSpPr>
        <p:spPr>
          <a:xfrm>
            <a:off x="1322294" y="5604101"/>
            <a:ext cx="56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9E485780-02B2-4370-9C8A-F9534035958E}"/>
              </a:ext>
            </a:extLst>
          </p:cNvPr>
          <p:cNvSpPr txBox="1"/>
          <p:nvPr/>
        </p:nvSpPr>
        <p:spPr>
          <a:xfrm>
            <a:off x="7386917" y="3198167"/>
            <a:ext cx="56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EF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F504516D-A3C2-4278-8AD1-FCAD78E8C58F}"/>
              </a:ext>
            </a:extLst>
          </p:cNvPr>
          <p:cNvSpPr txBox="1"/>
          <p:nvPr/>
        </p:nvSpPr>
        <p:spPr>
          <a:xfrm>
            <a:off x="7386917" y="3814499"/>
            <a:ext cx="542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C2E17B6D-2644-440E-9A53-4D428F5A3818}"/>
              </a:ext>
            </a:extLst>
          </p:cNvPr>
          <p:cNvSpPr txBox="1"/>
          <p:nvPr/>
        </p:nvSpPr>
        <p:spPr>
          <a:xfrm>
            <a:off x="7386917" y="4430830"/>
            <a:ext cx="56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8B38544B-591E-4A7E-9442-B6BEB98204CD}"/>
              </a:ext>
            </a:extLst>
          </p:cNvPr>
          <p:cNvSpPr txBox="1"/>
          <p:nvPr/>
        </p:nvSpPr>
        <p:spPr>
          <a:xfrm>
            <a:off x="7386917" y="5047161"/>
            <a:ext cx="56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EF</a:t>
            </a:r>
          </a:p>
        </p:txBody>
      </p:sp>
    </p:spTree>
    <p:extLst>
      <p:ext uri="{BB962C8B-B14F-4D97-AF65-F5344CB8AC3E}">
        <p14:creationId xmlns:p14="http://schemas.microsoft.com/office/powerpoint/2010/main" val="220276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121FC692-AA87-4170-88D6-D11FC2EB6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450" y="0"/>
            <a:ext cx="8293099" cy="68580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FCA8A0BB-64ED-4B4B-A11F-D0B25C5B63F3}"/>
              </a:ext>
            </a:extLst>
          </p:cNvPr>
          <p:cNvSpPr txBox="1"/>
          <p:nvPr/>
        </p:nvSpPr>
        <p:spPr>
          <a:xfrm>
            <a:off x="8113059" y="304816"/>
            <a:ext cx="1555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apa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1CD3EEF-CA43-41BD-93FB-0DE1AF910FAB}"/>
              </a:ext>
            </a:extLst>
          </p:cNvPr>
          <p:cNvSpPr txBox="1"/>
          <p:nvPr/>
        </p:nvSpPr>
        <p:spPr>
          <a:xfrm>
            <a:off x="8113059" y="766481"/>
            <a:ext cx="1429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unoka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77928E9-787A-4B10-8DB5-E6DF25FB0BD6}"/>
              </a:ext>
            </a:extLst>
          </p:cNvPr>
          <p:cNvSpPr txBox="1"/>
          <p:nvPr/>
        </p:nvSpPr>
        <p:spPr>
          <a:xfrm>
            <a:off x="8113058" y="1071297"/>
            <a:ext cx="1429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unoka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78DC5ABA-B756-4F01-9539-7CCAA515791D}"/>
              </a:ext>
            </a:extLst>
          </p:cNvPr>
          <p:cNvSpPr txBox="1"/>
          <p:nvPr/>
        </p:nvSpPr>
        <p:spPr>
          <a:xfrm>
            <a:off x="8113058" y="1532962"/>
            <a:ext cx="1429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apa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59BE3625-9BEA-4A2B-8E54-64C8CD0B8AE6}"/>
              </a:ext>
            </a:extLst>
          </p:cNvPr>
          <p:cNvSpPr txBox="1"/>
          <p:nvPr/>
        </p:nvSpPr>
        <p:spPr>
          <a:xfrm>
            <a:off x="8113057" y="1994627"/>
            <a:ext cx="1429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nagyapó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90DAA1D6-50B8-49D1-B909-926E2B5FFBCB}"/>
              </a:ext>
            </a:extLst>
          </p:cNvPr>
          <p:cNvSpPr txBox="1"/>
          <p:nvPr/>
        </p:nvSpPr>
        <p:spPr>
          <a:xfrm>
            <a:off x="8113057" y="2456292"/>
            <a:ext cx="1429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unoka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04EAE316-FB4D-4E9F-945E-DA513DEA7197}"/>
              </a:ext>
            </a:extLst>
          </p:cNvPr>
          <p:cNvSpPr txBox="1"/>
          <p:nvPr/>
        </p:nvSpPr>
        <p:spPr>
          <a:xfrm>
            <a:off x="8113057" y="2888910"/>
            <a:ext cx="1429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apa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9BFB4CF4-291E-4105-965C-3668BA7D132D}"/>
              </a:ext>
            </a:extLst>
          </p:cNvPr>
          <p:cNvSpPr txBox="1"/>
          <p:nvPr/>
        </p:nvSpPr>
        <p:spPr>
          <a:xfrm>
            <a:off x="8113056" y="3296756"/>
            <a:ext cx="1429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unoka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31DB7698-CDBE-4D0F-B566-AAAAC49ACEDE}"/>
              </a:ext>
            </a:extLst>
          </p:cNvPr>
          <p:cNvSpPr txBox="1"/>
          <p:nvPr/>
        </p:nvSpPr>
        <p:spPr>
          <a:xfrm>
            <a:off x="8097743" y="3758421"/>
            <a:ext cx="1429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apa</a:t>
            </a:r>
          </a:p>
        </p:txBody>
      </p: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AB6D4D88-0975-4C8F-A115-3351617262FA}"/>
              </a:ext>
            </a:extLst>
          </p:cNvPr>
          <p:cNvCxnSpPr>
            <a:cxnSpLocks/>
          </p:cNvCxnSpPr>
          <p:nvPr/>
        </p:nvCxnSpPr>
        <p:spPr>
          <a:xfrm>
            <a:off x="3804876" y="4996258"/>
            <a:ext cx="1116747" cy="2480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77607A21-61B2-4880-9958-2A6AEE4E8F40}"/>
              </a:ext>
            </a:extLst>
          </p:cNvPr>
          <p:cNvCxnSpPr>
            <a:cxnSpLocks/>
          </p:cNvCxnSpPr>
          <p:nvPr/>
        </p:nvCxnSpPr>
        <p:spPr>
          <a:xfrm>
            <a:off x="3804875" y="5426564"/>
            <a:ext cx="3483431" cy="10017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20EEDAD0-D278-4AF5-8A96-64FD1D341308}"/>
              </a:ext>
            </a:extLst>
          </p:cNvPr>
          <p:cNvCxnSpPr>
            <a:cxnSpLocks/>
          </p:cNvCxnSpPr>
          <p:nvPr/>
        </p:nvCxnSpPr>
        <p:spPr>
          <a:xfrm flipV="1">
            <a:off x="3912453" y="5708953"/>
            <a:ext cx="2183546" cy="11127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>
            <a:extLst>
              <a:ext uri="{FF2B5EF4-FFF2-40B4-BE49-F238E27FC236}">
                <a16:creationId xmlns:a16="http://schemas.microsoft.com/office/drawing/2014/main" id="{0E3848F8-FA6F-4740-A01E-BE0C896B18A9}"/>
              </a:ext>
            </a:extLst>
          </p:cNvPr>
          <p:cNvCxnSpPr>
            <a:cxnSpLocks/>
          </p:cNvCxnSpPr>
          <p:nvPr/>
        </p:nvCxnSpPr>
        <p:spPr>
          <a:xfrm flipV="1">
            <a:off x="4073818" y="5921579"/>
            <a:ext cx="1183982" cy="2934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>
            <a:extLst>
              <a:ext uri="{FF2B5EF4-FFF2-40B4-BE49-F238E27FC236}">
                <a16:creationId xmlns:a16="http://schemas.microsoft.com/office/drawing/2014/main" id="{C47FA249-A2D0-40B7-A377-07AC0431F8FD}"/>
              </a:ext>
            </a:extLst>
          </p:cNvPr>
          <p:cNvCxnSpPr>
            <a:cxnSpLocks/>
          </p:cNvCxnSpPr>
          <p:nvPr/>
        </p:nvCxnSpPr>
        <p:spPr>
          <a:xfrm flipV="1">
            <a:off x="3804875" y="6017648"/>
            <a:ext cx="1561209" cy="6833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>
            <a:extLst>
              <a:ext uri="{FF2B5EF4-FFF2-40B4-BE49-F238E27FC236}">
                <a16:creationId xmlns:a16="http://schemas.microsoft.com/office/drawing/2014/main" id="{07AF94C8-3A0B-4A64-96DD-71FC4A162485}"/>
              </a:ext>
            </a:extLst>
          </p:cNvPr>
          <p:cNvCxnSpPr>
            <a:cxnSpLocks/>
          </p:cNvCxnSpPr>
          <p:nvPr/>
        </p:nvCxnSpPr>
        <p:spPr>
          <a:xfrm flipV="1">
            <a:off x="6665495" y="4900798"/>
            <a:ext cx="2005934" cy="283365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BDC632A0-5282-40AB-8CE5-B81605B81220}"/>
              </a:ext>
            </a:extLst>
          </p:cNvPr>
          <p:cNvCxnSpPr>
            <a:cxnSpLocks/>
          </p:cNvCxnSpPr>
          <p:nvPr/>
        </p:nvCxnSpPr>
        <p:spPr>
          <a:xfrm flipV="1">
            <a:off x="5751095" y="5391510"/>
            <a:ext cx="2905021" cy="5183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230B8C60-D8E0-4DF2-9853-91E815FA4C55}"/>
              </a:ext>
            </a:extLst>
          </p:cNvPr>
          <p:cNvCxnSpPr>
            <a:cxnSpLocks/>
          </p:cNvCxnSpPr>
          <p:nvPr/>
        </p:nvCxnSpPr>
        <p:spPr>
          <a:xfrm flipV="1">
            <a:off x="5546590" y="5827031"/>
            <a:ext cx="2946424" cy="1568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>
            <a:extLst>
              <a:ext uri="{FF2B5EF4-FFF2-40B4-BE49-F238E27FC236}">
                <a16:creationId xmlns:a16="http://schemas.microsoft.com/office/drawing/2014/main" id="{79CDB155-6DCB-43B8-8CF2-9D208C8C4977}"/>
              </a:ext>
            </a:extLst>
          </p:cNvPr>
          <p:cNvCxnSpPr>
            <a:cxnSpLocks/>
          </p:cNvCxnSpPr>
          <p:nvPr/>
        </p:nvCxnSpPr>
        <p:spPr>
          <a:xfrm>
            <a:off x="7490452" y="5916699"/>
            <a:ext cx="1115260" cy="39971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>
            <a:extLst>
              <a:ext uri="{FF2B5EF4-FFF2-40B4-BE49-F238E27FC236}">
                <a16:creationId xmlns:a16="http://schemas.microsoft.com/office/drawing/2014/main" id="{CF5E281E-D034-48CC-87D6-DEC0C760D3E9}"/>
              </a:ext>
            </a:extLst>
          </p:cNvPr>
          <p:cNvCxnSpPr>
            <a:cxnSpLocks/>
          </p:cNvCxnSpPr>
          <p:nvPr/>
        </p:nvCxnSpPr>
        <p:spPr>
          <a:xfrm>
            <a:off x="6665495" y="5952118"/>
            <a:ext cx="1827519" cy="759137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74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3CB5559D-C7C1-426D-8258-570764175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70" y="21983"/>
            <a:ext cx="9283659" cy="6836017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DDF7C13F-6CDA-4EF0-9C2B-BB39E12FCC04}"/>
              </a:ext>
            </a:extLst>
          </p:cNvPr>
          <p:cNvSpPr txBox="1"/>
          <p:nvPr/>
        </p:nvSpPr>
        <p:spPr>
          <a:xfrm>
            <a:off x="2357718" y="2779075"/>
            <a:ext cx="56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A1BA1D5-1B7C-4C37-B0B5-34A0F0223189}"/>
              </a:ext>
            </a:extLst>
          </p:cNvPr>
          <p:cNvSpPr txBox="1"/>
          <p:nvPr/>
        </p:nvSpPr>
        <p:spPr>
          <a:xfrm>
            <a:off x="2357718" y="1649523"/>
            <a:ext cx="56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2.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46D69549-A83F-435C-BD48-2292DD82FF48}"/>
              </a:ext>
            </a:extLst>
          </p:cNvPr>
          <p:cNvSpPr txBox="1"/>
          <p:nvPr/>
        </p:nvSpPr>
        <p:spPr>
          <a:xfrm>
            <a:off x="2357718" y="853914"/>
            <a:ext cx="56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3.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502C3FA1-0DAB-46E4-9EDF-AB85C2DC02EE}"/>
              </a:ext>
            </a:extLst>
          </p:cNvPr>
          <p:cNvSpPr txBox="1"/>
          <p:nvPr/>
        </p:nvSpPr>
        <p:spPr>
          <a:xfrm>
            <a:off x="2357718" y="481913"/>
            <a:ext cx="56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4.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EEE67E39-58A8-431A-A203-6614E40204BB}"/>
              </a:ext>
            </a:extLst>
          </p:cNvPr>
          <p:cNvSpPr txBox="1"/>
          <p:nvPr/>
        </p:nvSpPr>
        <p:spPr>
          <a:xfrm>
            <a:off x="2357718" y="1983467"/>
            <a:ext cx="56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5.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58A48597-49CD-4EC9-8A43-03F1F574ED39}"/>
              </a:ext>
            </a:extLst>
          </p:cNvPr>
          <p:cNvSpPr txBox="1"/>
          <p:nvPr/>
        </p:nvSpPr>
        <p:spPr>
          <a:xfrm>
            <a:off x="2357718" y="1251718"/>
            <a:ext cx="56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6.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AE314D3D-0C02-4948-BD0F-D77623A1BB63}"/>
              </a:ext>
            </a:extLst>
          </p:cNvPr>
          <p:cNvSpPr txBox="1"/>
          <p:nvPr/>
        </p:nvSpPr>
        <p:spPr>
          <a:xfrm>
            <a:off x="2357718" y="2381271"/>
            <a:ext cx="56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7.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241EE0B9-F03E-4F20-8159-4A83C555A91F}"/>
              </a:ext>
            </a:extLst>
          </p:cNvPr>
          <p:cNvSpPr txBox="1"/>
          <p:nvPr/>
        </p:nvSpPr>
        <p:spPr>
          <a:xfrm>
            <a:off x="6095999" y="3720369"/>
            <a:ext cx="1716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derekán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A4D16C05-8BB7-41C3-9FCA-9136B9FDF544}"/>
              </a:ext>
            </a:extLst>
          </p:cNvPr>
          <p:cNvSpPr txBox="1"/>
          <p:nvPr/>
        </p:nvSpPr>
        <p:spPr>
          <a:xfrm>
            <a:off x="6095999" y="4343416"/>
            <a:ext cx="279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aranyesője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A2FA6C88-103E-4DCE-B2D9-EE6D0604702C}"/>
              </a:ext>
            </a:extLst>
          </p:cNvPr>
          <p:cNvSpPr txBox="1"/>
          <p:nvPr/>
        </p:nvSpPr>
        <p:spPr>
          <a:xfrm>
            <a:off x="6095999" y="4831974"/>
            <a:ext cx="279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az eszemet tudom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39BC02F2-33CD-4F0F-A4B9-FAC4BC1B5FFF}"/>
              </a:ext>
            </a:extLst>
          </p:cNvPr>
          <p:cNvSpPr txBox="1"/>
          <p:nvPr/>
        </p:nvSpPr>
        <p:spPr>
          <a:xfrm>
            <a:off x="6095998" y="5280191"/>
            <a:ext cx="279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fölérni ésszel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10BDE52D-594A-47AE-9655-CA709D8C93EA}"/>
              </a:ext>
            </a:extLst>
          </p:cNvPr>
          <p:cNvSpPr txBox="1"/>
          <p:nvPr/>
        </p:nvSpPr>
        <p:spPr>
          <a:xfrm>
            <a:off x="6095998" y="5768749"/>
            <a:ext cx="2294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szívszakadva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77A89027-7952-4918-BE66-AE505E7E0DDF}"/>
              </a:ext>
            </a:extLst>
          </p:cNvPr>
          <p:cNvSpPr txBox="1"/>
          <p:nvPr/>
        </p:nvSpPr>
        <p:spPr>
          <a:xfrm>
            <a:off x="6095999" y="6313374"/>
            <a:ext cx="1716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égig érőnek</a:t>
            </a:r>
          </a:p>
        </p:txBody>
      </p:sp>
    </p:spTree>
    <p:extLst>
      <p:ext uri="{BB962C8B-B14F-4D97-AF65-F5344CB8AC3E}">
        <p14:creationId xmlns:p14="http://schemas.microsoft.com/office/powerpoint/2010/main" val="227004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eppecske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TM04033925[[fn=Cseppecske]]</Template>
  <TotalTime>71</TotalTime>
  <Words>95</Words>
  <Application>Microsoft Office PowerPoint</Application>
  <PresentationFormat>Szélesvásznú</PresentationFormat>
  <Paragraphs>39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5" baseType="lpstr">
      <vt:lpstr>Arial</vt:lpstr>
      <vt:lpstr>Tw Cen MT</vt:lpstr>
      <vt:lpstr>Cseppecske</vt:lpstr>
      <vt:lpstr>Öreg ember, öreg fa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Házi feladat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Öreg ember, öreg fa</dc:title>
  <dc:creator>Kovács Gréta</dc:creator>
  <cp:lastModifiedBy>Erika Viktória Németh</cp:lastModifiedBy>
  <cp:revision>10</cp:revision>
  <dcterms:created xsi:type="dcterms:W3CDTF">2024-01-27T09:39:15Z</dcterms:created>
  <dcterms:modified xsi:type="dcterms:W3CDTF">2024-02-06T00:06:04Z</dcterms:modified>
</cp:coreProperties>
</file>