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9" r:id="rId4"/>
    <p:sldId id="264" r:id="rId5"/>
    <p:sldId id="261" r:id="rId6"/>
    <p:sldId id="258" r:id="rId7"/>
    <p:sldId id="260" r:id="rId8"/>
    <p:sldId id="262" r:id="rId9"/>
    <p:sldId id="263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9A39"/>
    <a:srgbClr val="990099"/>
    <a:srgbClr val="CC0099"/>
    <a:srgbClr val="FE9202"/>
    <a:srgbClr val="007033"/>
    <a:srgbClr val="6C1A00"/>
    <a:srgbClr val="00AACC"/>
    <a:srgbClr val="5EEC3C"/>
    <a:srgbClr val="1D3A00"/>
    <a:srgbClr val="003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20" y="-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7BC20-7037-4406-9E7C-D1ACD91005C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9BA4B-3A90-40A2-9E06-BF0240868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03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1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8965" y="1197405"/>
            <a:ext cx="8246069" cy="152705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2571750"/>
            <a:ext cx="8246070" cy="1221640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rgbClr val="E39A3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</a:p>
          <a:p>
            <a:r>
              <a:rPr lang="en-US" dirty="0"/>
              <a:t>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F9BA8BF8-ED97-4B3C-8405-7686489048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044700"/>
            <a:ext cx="8246070" cy="610821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rgbClr val="E39A3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655519"/>
            <a:ext cx="8246070" cy="3206803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5" y="281174"/>
            <a:ext cx="671902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E39A3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044700"/>
            <a:ext cx="6719020" cy="366376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891995"/>
            <a:ext cx="7940659" cy="610820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rgbClr val="E39A3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502814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1975211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502814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975211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E55A32-AC3C-49C6-8CEC-CFFCAC2238B3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client=firefox-b-d&amp;bih=567&amp;biw=1281&amp;hl=hu&amp;sxsrf=AB5stBhb5s7wNFZT05KWZgy1hvWxiaOEhQ:1689335849615&amp;q=Budapest&amp;si=ACFMAn86XkhxzOC35jo3k1ec_mUa4PwHgnEtN6tbGWMWaJ9RAiG-0DFrnTD5cY0m75qu23Iij05phvQ9vleHmKGv4uAEBvFHfd0A8aPxnsSt5zx2LcAqXYoTmgq-UvSoNTY3E_6pigl0HzmWmY_8kVWV1oDfKKDafYULSsWgdU2AukFwaerILwESQ6uY-erWTZRF78SnmYd7&amp;sa=X&amp;ved=2ahUKEwiKyuO5ko6AAxW1hf0HHSpUB_8QmxMoAHoECEkQAg" TargetMode="External"/><Relationship Id="rId2" Type="http://schemas.openxmlformats.org/officeDocument/2006/relationships/hyperlink" Target="https://www.google.com/search?client=firefox-b-d&amp;bih=567&amp;biw=1281&amp;hl=hu&amp;sxsrf=AB5stBhb5s7wNFZT05KWZgy1hvWxiaOEhQ:1689335849615&amp;q=Szombathely&amp;si=ACFMAn_Gd9OM2CPb2aZmeZqmDNcQe6dffWLqUS3eIZkPr91_p-f0Q7N23t96oRheJbFtkV6FljMaViRFt8XD6Ve1yzbAuJOMETl3D53ydOMRDs1Oj3rA5rYmNgL8HnBIzBBYkJCxjsZZbzFjAJl9hPoRyLmlI4NQ03KM7tIQj6lKP6J7C5Wn4pjhUdKfQZ81TL9I8qDEWXv6&amp;sa=X&amp;ved=2ahUKEwiKyuO5ko6AAxW1hf0HHSpUB_8QmxMoAHoECEUQAg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h9n8TTenUIQ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watch?v=znw1xwfZTf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0" y="4735923"/>
            <a:ext cx="4342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Készítette: </a:t>
            </a:r>
            <a:r>
              <a:rPr lang="hu-HU" b="1" dirty="0" err="1" smtClean="0"/>
              <a:t>Pakayné</a:t>
            </a:r>
            <a:r>
              <a:rPr lang="hu-HU" b="1" dirty="0" smtClean="0"/>
              <a:t> Péter Krisztina </a:t>
            </a:r>
            <a:endParaRPr lang="hu-HU" b="1" dirty="0"/>
          </a:p>
        </p:txBody>
      </p:sp>
      <p:sp>
        <p:nvSpPr>
          <p:cNvPr id="7" name="Téglalap 6"/>
          <p:cNvSpPr/>
          <p:nvPr/>
        </p:nvSpPr>
        <p:spPr>
          <a:xfrm>
            <a:off x="3197655" y="1350110"/>
            <a:ext cx="2564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Újévi </a:t>
            </a:r>
            <a:r>
              <a:rPr lang="hu-HU" sz="2400" b="1" dirty="0" err="1" smtClean="0">
                <a:solidFill>
                  <a:srgbClr val="FF0000"/>
                </a:solidFill>
              </a:rPr>
              <a:t>jókivánságok</a:t>
            </a:r>
            <a:endParaRPr lang="hu-HU" sz="2400" b="1" dirty="0">
              <a:solidFill>
                <a:srgbClr val="FF0000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655770" y="2113635"/>
            <a:ext cx="1639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Weöres Sándor</a:t>
            </a: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828800"/>
            <a:ext cx="8610600" cy="14859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212490" y="272445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</a:rPr>
              <a:t>5</a:t>
            </a:r>
            <a:endParaRPr lang="hu-H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3044950" y="3793390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hu-HU" sz="1400" b="1" dirty="0"/>
              <a:t>Weöres Sándor [ejtsd: vörös] Kossuth- és Baumgarten-díjas magyar költő, író, műfordító, irodalomtudós. Felesége Károlyi </a:t>
            </a:r>
            <a:r>
              <a:rPr lang="hu-HU" sz="1400" b="1" dirty="0" err="1"/>
              <a:t>Amy</a:t>
            </a:r>
            <a:r>
              <a:rPr lang="hu-HU" sz="1400" b="1" dirty="0"/>
              <a:t> költő volt</a:t>
            </a:r>
            <a:r>
              <a:rPr lang="hu-HU" sz="1400" b="1" dirty="0" smtClean="0"/>
              <a:t>.</a:t>
            </a:r>
            <a:endParaRPr lang="hu-HU" sz="1400" b="1" dirty="0"/>
          </a:p>
          <a:p>
            <a:pPr algn="just"/>
            <a:r>
              <a:rPr lang="hu-HU" sz="1400" b="1" dirty="0"/>
              <a:t>Született: 1913. június 22., </a:t>
            </a:r>
            <a:r>
              <a:rPr lang="hu-HU" sz="1400" b="1" dirty="0">
                <a:hlinkClick r:id="rId2"/>
              </a:rPr>
              <a:t>Szombathely</a:t>
            </a:r>
            <a:endParaRPr lang="hu-HU" sz="1400" b="1" dirty="0"/>
          </a:p>
          <a:p>
            <a:pPr algn="just"/>
            <a:r>
              <a:rPr lang="hu-HU" sz="1400" b="1" dirty="0"/>
              <a:t>Meghalt: 1989. január 22., </a:t>
            </a:r>
            <a:r>
              <a:rPr lang="hu-HU" sz="1400" b="1" dirty="0">
                <a:hlinkClick r:id="rId3"/>
              </a:rPr>
              <a:t>Budapest</a:t>
            </a:r>
            <a:endParaRPr lang="hu-HU" sz="1400" b="1" dirty="0">
              <a:effectLst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152" y="-36650"/>
            <a:ext cx="2539596" cy="367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739540" y="470962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400" dirty="0">
                <a:hlinkClick r:id="rId4"/>
              </a:rPr>
              <a:t>https://www.youtube.com/watch?v=h9n8TTenUIQ</a:t>
            </a:r>
            <a:endParaRPr lang="hu-HU" sz="1400" dirty="0"/>
          </a:p>
        </p:txBody>
      </p:sp>
      <p:pic>
        <p:nvPicPr>
          <p:cNvPr id="3" name="Weöres Sándor： Újévi köszönt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2490" y="0"/>
            <a:ext cx="7286755" cy="4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7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886" y="15013"/>
            <a:ext cx="4610176" cy="513095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55" y="281175"/>
            <a:ext cx="3569947" cy="351142"/>
          </a:xfrm>
          <a:prstGeom prst="rect">
            <a:avLst/>
          </a:prstGeom>
        </p:spPr>
      </p:pic>
      <p:cxnSp>
        <p:nvCxnSpPr>
          <p:cNvPr id="3" name="Egyenes összekötő 2"/>
          <p:cNvCxnSpPr/>
          <p:nvPr/>
        </p:nvCxnSpPr>
        <p:spPr>
          <a:xfrm flipH="1" flipV="1">
            <a:off x="5946345" y="281175"/>
            <a:ext cx="763525" cy="3054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 flipV="1">
            <a:off x="5640935" y="326907"/>
            <a:ext cx="2290575" cy="3054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H="1" flipV="1">
            <a:off x="5946345" y="1044700"/>
            <a:ext cx="610820" cy="4581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 flipH="1" flipV="1">
            <a:off x="5335525" y="1197405"/>
            <a:ext cx="2595985" cy="1068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 flipH="1" flipV="1">
            <a:off x="5182820" y="1808225"/>
            <a:ext cx="1985165" cy="3054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 flipH="1" flipV="1">
            <a:off x="5793640" y="1960930"/>
            <a:ext cx="2137870" cy="1068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H="1" flipV="1">
            <a:off x="4877410" y="2113635"/>
            <a:ext cx="2748690" cy="15270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 flipH="1" flipV="1">
            <a:off x="5182820" y="2113635"/>
            <a:ext cx="2137870" cy="9162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 flipH="1" flipV="1">
            <a:off x="5640935" y="2113635"/>
            <a:ext cx="1068935" cy="13743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 flipH="1" flipV="1">
            <a:off x="5793640" y="1731872"/>
            <a:ext cx="1068935" cy="8486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 flipH="1" flipV="1">
            <a:off x="5488230" y="3182570"/>
            <a:ext cx="1679755" cy="12216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/>
          <p:cNvCxnSpPr/>
          <p:nvPr/>
        </p:nvCxnSpPr>
        <p:spPr>
          <a:xfrm flipH="1" flipV="1">
            <a:off x="5030115" y="479612"/>
            <a:ext cx="2595985" cy="8704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58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96" y="1044700"/>
            <a:ext cx="7724775" cy="135255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84" y="2724455"/>
            <a:ext cx="7829550" cy="226695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5030115" y="1960930"/>
            <a:ext cx="1221640" cy="436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3"/>
          <p:cNvCxnSpPr/>
          <p:nvPr/>
        </p:nvCxnSpPr>
        <p:spPr>
          <a:xfrm>
            <a:off x="2739540" y="3487980"/>
            <a:ext cx="2595985" cy="4581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 flipH="1">
            <a:off x="2586835" y="3487980"/>
            <a:ext cx="1221640" cy="4581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2434130" y="3487980"/>
            <a:ext cx="2901395" cy="4581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H="1">
            <a:off x="6099050" y="3487980"/>
            <a:ext cx="1068935" cy="4581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V="1">
            <a:off x="2128720" y="4251505"/>
            <a:ext cx="1374345" cy="4581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 flipV="1">
            <a:off x="3655770" y="4251505"/>
            <a:ext cx="3206805" cy="4581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 flipV="1">
            <a:off x="4724705" y="4251505"/>
            <a:ext cx="2290575" cy="4581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 flipV="1">
            <a:off x="6709870" y="4251505"/>
            <a:ext cx="458115" cy="4581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/>
          <p:cNvCxnSpPr/>
          <p:nvPr/>
        </p:nvCxnSpPr>
        <p:spPr>
          <a:xfrm flipH="1" flipV="1">
            <a:off x="7626100" y="4251505"/>
            <a:ext cx="305410" cy="4581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75" y="891995"/>
            <a:ext cx="7658100" cy="132397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75" y="2674085"/>
            <a:ext cx="7810500" cy="223837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976015" y="1350110"/>
            <a:ext cx="2316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  <a:latin typeface="Magyar Script" panose="030B04020602050B0404" pitchFamily="66" charset="0"/>
              </a:rPr>
              <a:t>p</a:t>
            </a:r>
            <a:r>
              <a:rPr lang="hu-HU" sz="28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léh harisnyát,</a:t>
            </a:r>
            <a:endParaRPr lang="hu-HU" sz="28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292996" y="1350110"/>
            <a:ext cx="274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  <a:latin typeface="Magyar Script" panose="030B04020602050B0404" pitchFamily="66" charset="0"/>
              </a:rPr>
              <a:t>ö</a:t>
            </a:r>
            <a:r>
              <a:rPr lang="hu-HU" sz="28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rdögbőr nadrágot</a:t>
            </a:r>
            <a:endParaRPr lang="hu-HU" sz="28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208978" y="1792525"/>
            <a:ext cx="65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tűt,</a:t>
            </a:r>
            <a:endParaRPr lang="hu-HU" sz="28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837101" y="1790890"/>
            <a:ext cx="960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cérnát</a:t>
            </a:r>
            <a:endParaRPr lang="hu-HU" sz="28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cxnSp>
        <p:nvCxnSpPr>
          <p:cNvPr id="9" name="Egyenes összekötő 8"/>
          <p:cNvCxnSpPr/>
          <p:nvPr/>
        </p:nvCxnSpPr>
        <p:spPr>
          <a:xfrm>
            <a:off x="2654246" y="3487980"/>
            <a:ext cx="1102752" cy="763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 flipH="1">
            <a:off x="2654246" y="3487980"/>
            <a:ext cx="1102752" cy="3817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2537754" y="4251505"/>
            <a:ext cx="1259866" cy="4581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 flipV="1">
            <a:off x="2654246" y="3869742"/>
            <a:ext cx="1143374" cy="839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0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75" y="1044700"/>
            <a:ext cx="7696200" cy="12573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75" y="2724455"/>
            <a:ext cx="7810500" cy="208597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793640" y="1350110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én</a:t>
            </a:r>
            <a:endParaRPr lang="hu-HU" sz="28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657749" y="1779369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te</a:t>
            </a:r>
            <a:endParaRPr lang="hu-HU" sz="28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626100" y="1779369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mi</a:t>
            </a:r>
            <a:endParaRPr lang="hu-HU" sz="28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95" y="3793390"/>
            <a:ext cx="226090" cy="2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5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739540" y="470962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400" dirty="0">
                <a:hlinkClick r:id="rId4"/>
              </a:rPr>
              <a:t>https://www.youtube.com/watch?v=znw1xwfZTfs</a:t>
            </a:r>
            <a:endParaRPr lang="hu-HU" sz="1400" dirty="0"/>
          </a:p>
        </p:txBody>
      </p:sp>
      <p:pic>
        <p:nvPicPr>
          <p:cNvPr id="3" name="Újévi köszöntő ｜ Vers： Weöres Sándor ｜ Zene： Wyq-tho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2490" y="59226"/>
            <a:ext cx="7212130" cy="405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4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</Words>
  <Application>Microsoft Office PowerPoint</Application>
  <PresentationFormat>Diavetítés a képernyőre (16:9 oldalarány)</PresentationFormat>
  <Paragraphs>17</Paragraphs>
  <Slides>9</Slides>
  <Notes>1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3" baseType="lpstr">
      <vt:lpstr>Arial</vt:lpstr>
      <vt:lpstr>Calibri</vt:lpstr>
      <vt:lpstr>Magyar Script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2017-07-25T20:05:00Z</dcterms:created>
  <dcterms:modified xsi:type="dcterms:W3CDTF">2025-01-06T09:29:00Z</dcterms:modified>
</cp:coreProperties>
</file>