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F9B"/>
    <a:srgbClr val="FFE0A3"/>
    <a:srgbClr val="FF3399"/>
    <a:srgbClr val="CC3399"/>
    <a:srgbClr val="70AC2E"/>
    <a:srgbClr val="C19FFF"/>
    <a:srgbClr val="CAB4EA"/>
    <a:srgbClr val="D3B5E9"/>
    <a:srgbClr val="D68B1C"/>
    <a:srgbClr val="D00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5261460"/>
            <a:ext cx="7772400" cy="76352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419252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45811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0" y="1901950"/>
            <a:ext cx="7329840" cy="3970329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291130"/>
            <a:ext cx="8076895" cy="61082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531813"/>
            <a:ext cx="4040188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3"/>
            <a:ext cx="4041775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4266590" y="833015"/>
            <a:ext cx="4681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A Föld védelmében</a:t>
            </a:r>
          </a:p>
        </p:txBody>
      </p:sp>
      <p:sp>
        <p:nvSpPr>
          <p:cNvPr id="7" name="Téglalap 6"/>
          <p:cNvSpPr/>
          <p:nvPr/>
        </p:nvSpPr>
        <p:spPr>
          <a:xfrm>
            <a:off x="2281425" y="6483100"/>
            <a:ext cx="3466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Készítette: </a:t>
            </a:r>
            <a:r>
              <a:rPr lang="hu-HU" b="1" dirty="0" err="1" smtClean="0"/>
              <a:t>Pakayné</a:t>
            </a:r>
            <a:r>
              <a:rPr lang="hu-HU" b="1" dirty="0" smtClean="0"/>
              <a:t> Péter Krisztina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 Föl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260" y="1443835"/>
            <a:ext cx="8732276" cy="491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0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3917"/>
            <a:ext cx="9144000" cy="1788607"/>
          </a:xfrm>
          <a:prstGeom prst="rect">
            <a:avLst/>
          </a:prstGeom>
        </p:spPr>
      </p:pic>
      <p:cxnSp>
        <p:nvCxnSpPr>
          <p:cNvPr id="3" name="Egyenes összekötő 2"/>
          <p:cNvCxnSpPr/>
          <p:nvPr/>
        </p:nvCxnSpPr>
        <p:spPr>
          <a:xfrm>
            <a:off x="4266590" y="3276295"/>
            <a:ext cx="10689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3044950" y="3734410"/>
            <a:ext cx="10689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6709870" y="3726222"/>
            <a:ext cx="10689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448965" y="4039820"/>
            <a:ext cx="10689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4266590" y="4073674"/>
            <a:ext cx="10689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90817"/>
            <a:ext cx="9144000" cy="152704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2149"/>
            <a:ext cx="9144000" cy="716850"/>
          </a:xfrm>
          <a:prstGeom prst="rect">
            <a:avLst/>
          </a:prstGeom>
        </p:spPr>
      </p:pic>
      <p:sp>
        <p:nvSpPr>
          <p:cNvPr id="5" name="Szabadkézi sokszög 4"/>
          <p:cNvSpPr/>
          <p:nvPr/>
        </p:nvSpPr>
        <p:spPr>
          <a:xfrm>
            <a:off x="2690648" y="851338"/>
            <a:ext cx="0" cy="441434"/>
          </a:xfrm>
          <a:custGeom>
            <a:avLst/>
            <a:gdLst>
              <a:gd name="connsiteX0" fmla="*/ 0 w 0"/>
              <a:gd name="connsiteY0" fmla="*/ 0 h 441434"/>
              <a:gd name="connsiteX1" fmla="*/ 0 w 0"/>
              <a:gd name="connsiteY1" fmla="*/ 441434 h 44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41434">
                <a:moveTo>
                  <a:pt x="0" y="0"/>
                </a:moveTo>
                <a:lnTo>
                  <a:pt x="0" y="441434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abadkézi sokszög 9"/>
          <p:cNvSpPr/>
          <p:nvPr/>
        </p:nvSpPr>
        <p:spPr>
          <a:xfrm>
            <a:off x="4193628" y="882869"/>
            <a:ext cx="0" cy="388883"/>
          </a:xfrm>
          <a:custGeom>
            <a:avLst/>
            <a:gdLst>
              <a:gd name="connsiteX0" fmla="*/ 0 w 0"/>
              <a:gd name="connsiteY0" fmla="*/ 0 h 388883"/>
              <a:gd name="connsiteX1" fmla="*/ 0 w 0"/>
              <a:gd name="connsiteY1" fmla="*/ 388883 h 38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88883">
                <a:moveTo>
                  <a:pt x="0" y="0"/>
                </a:moveTo>
                <a:lnTo>
                  <a:pt x="0" y="38888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abadkézi sokszög 10"/>
          <p:cNvSpPr/>
          <p:nvPr/>
        </p:nvSpPr>
        <p:spPr>
          <a:xfrm>
            <a:off x="6251755" y="903889"/>
            <a:ext cx="0" cy="388883"/>
          </a:xfrm>
          <a:custGeom>
            <a:avLst/>
            <a:gdLst>
              <a:gd name="connsiteX0" fmla="*/ 0 w 0"/>
              <a:gd name="connsiteY0" fmla="*/ 0 h 388883"/>
              <a:gd name="connsiteX1" fmla="*/ 0 w 0"/>
              <a:gd name="connsiteY1" fmla="*/ 388883 h 38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88883">
                <a:moveTo>
                  <a:pt x="0" y="0"/>
                </a:moveTo>
                <a:lnTo>
                  <a:pt x="0" y="38888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abadkézi sokszög 11"/>
          <p:cNvSpPr/>
          <p:nvPr/>
        </p:nvSpPr>
        <p:spPr>
          <a:xfrm>
            <a:off x="7626100" y="877613"/>
            <a:ext cx="0" cy="388883"/>
          </a:xfrm>
          <a:custGeom>
            <a:avLst/>
            <a:gdLst>
              <a:gd name="connsiteX0" fmla="*/ 0 w 0"/>
              <a:gd name="connsiteY0" fmla="*/ 0 h 388883"/>
              <a:gd name="connsiteX1" fmla="*/ 0 w 0"/>
              <a:gd name="connsiteY1" fmla="*/ 388883 h 38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88883">
                <a:moveTo>
                  <a:pt x="0" y="0"/>
                </a:moveTo>
                <a:lnTo>
                  <a:pt x="0" y="38888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abadkézi sokszög 12"/>
          <p:cNvSpPr/>
          <p:nvPr/>
        </p:nvSpPr>
        <p:spPr>
          <a:xfrm>
            <a:off x="1059785" y="1266496"/>
            <a:ext cx="0" cy="388883"/>
          </a:xfrm>
          <a:custGeom>
            <a:avLst/>
            <a:gdLst>
              <a:gd name="connsiteX0" fmla="*/ 0 w 0"/>
              <a:gd name="connsiteY0" fmla="*/ 0 h 388883"/>
              <a:gd name="connsiteX1" fmla="*/ 0 w 0"/>
              <a:gd name="connsiteY1" fmla="*/ 388883 h 38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88883">
                <a:moveTo>
                  <a:pt x="0" y="0"/>
                </a:moveTo>
                <a:lnTo>
                  <a:pt x="0" y="38888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abadkézi sokszög 13"/>
          <p:cNvSpPr/>
          <p:nvPr/>
        </p:nvSpPr>
        <p:spPr>
          <a:xfrm>
            <a:off x="2434130" y="1266495"/>
            <a:ext cx="0" cy="388883"/>
          </a:xfrm>
          <a:custGeom>
            <a:avLst/>
            <a:gdLst>
              <a:gd name="connsiteX0" fmla="*/ 0 w 0"/>
              <a:gd name="connsiteY0" fmla="*/ 0 h 388883"/>
              <a:gd name="connsiteX1" fmla="*/ 0 w 0"/>
              <a:gd name="connsiteY1" fmla="*/ 388883 h 38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88883">
                <a:moveTo>
                  <a:pt x="0" y="0"/>
                </a:moveTo>
                <a:lnTo>
                  <a:pt x="0" y="38888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abadkézi sokszög 14"/>
          <p:cNvSpPr/>
          <p:nvPr/>
        </p:nvSpPr>
        <p:spPr>
          <a:xfrm>
            <a:off x="4266590" y="1292772"/>
            <a:ext cx="0" cy="388883"/>
          </a:xfrm>
          <a:custGeom>
            <a:avLst/>
            <a:gdLst>
              <a:gd name="connsiteX0" fmla="*/ 0 w 0"/>
              <a:gd name="connsiteY0" fmla="*/ 0 h 388883"/>
              <a:gd name="connsiteX1" fmla="*/ 0 w 0"/>
              <a:gd name="connsiteY1" fmla="*/ 388883 h 38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88883">
                <a:moveTo>
                  <a:pt x="0" y="0"/>
                </a:moveTo>
                <a:lnTo>
                  <a:pt x="0" y="38888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abadkézi sokszög 15"/>
          <p:cNvSpPr/>
          <p:nvPr/>
        </p:nvSpPr>
        <p:spPr>
          <a:xfrm>
            <a:off x="5946345" y="1266494"/>
            <a:ext cx="0" cy="388883"/>
          </a:xfrm>
          <a:custGeom>
            <a:avLst/>
            <a:gdLst>
              <a:gd name="connsiteX0" fmla="*/ 0 w 0"/>
              <a:gd name="connsiteY0" fmla="*/ 0 h 388883"/>
              <a:gd name="connsiteX1" fmla="*/ 0 w 0"/>
              <a:gd name="connsiteY1" fmla="*/ 388883 h 38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88883">
                <a:moveTo>
                  <a:pt x="0" y="0"/>
                </a:moveTo>
                <a:lnTo>
                  <a:pt x="0" y="38888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abadkézi sokszög 16"/>
          <p:cNvSpPr/>
          <p:nvPr/>
        </p:nvSpPr>
        <p:spPr>
          <a:xfrm>
            <a:off x="8084215" y="1266493"/>
            <a:ext cx="0" cy="388883"/>
          </a:xfrm>
          <a:custGeom>
            <a:avLst/>
            <a:gdLst>
              <a:gd name="connsiteX0" fmla="*/ 0 w 0"/>
              <a:gd name="connsiteY0" fmla="*/ 0 h 388883"/>
              <a:gd name="connsiteX1" fmla="*/ 0 w 0"/>
              <a:gd name="connsiteY1" fmla="*/ 388883 h 38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88883">
                <a:moveTo>
                  <a:pt x="0" y="0"/>
                </a:moveTo>
                <a:lnTo>
                  <a:pt x="0" y="38888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931" y="1360620"/>
            <a:ext cx="7274069" cy="549738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320690" y="1037454"/>
            <a:ext cx="503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4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4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2769"/>
            <a:ext cx="9144000" cy="2506735"/>
          </a:xfrm>
          <a:prstGeom prst="rect">
            <a:avLst/>
          </a:prstGeom>
        </p:spPr>
      </p:pic>
      <p:cxnSp>
        <p:nvCxnSpPr>
          <p:cNvPr id="4" name="Egyenes összekötő 3"/>
          <p:cNvCxnSpPr/>
          <p:nvPr/>
        </p:nvCxnSpPr>
        <p:spPr>
          <a:xfrm>
            <a:off x="3503065" y="3276295"/>
            <a:ext cx="1985165" cy="10689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 flipV="1">
            <a:off x="3655770" y="3276295"/>
            <a:ext cx="1832460" cy="4581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3655770" y="4345230"/>
            <a:ext cx="1832460" cy="4581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3655770" y="3887115"/>
            <a:ext cx="1832460" cy="9162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89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0064"/>
            <a:ext cx="9144000" cy="229057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877410" y="3942753"/>
            <a:ext cx="91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</a:rPr>
              <a:t>1.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877410" y="3429000"/>
            <a:ext cx="91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2</a:t>
            </a:r>
            <a:r>
              <a:rPr lang="hu-HU" sz="4000" b="1" dirty="0" smtClean="0">
                <a:solidFill>
                  <a:srgbClr val="FF0000"/>
                </a:solidFill>
              </a:rPr>
              <a:t>.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877410" y="2904854"/>
            <a:ext cx="91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3</a:t>
            </a:r>
            <a:r>
              <a:rPr lang="hu-HU" sz="4000" b="1" dirty="0" smtClean="0">
                <a:solidFill>
                  <a:srgbClr val="FF0000"/>
                </a:solidFill>
              </a:rPr>
              <a:t>.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38468" y="3932360"/>
            <a:ext cx="91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4</a:t>
            </a:r>
            <a:r>
              <a:rPr lang="hu-HU" sz="4000" b="1" dirty="0" smtClean="0">
                <a:solidFill>
                  <a:srgbClr val="FF0000"/>
                </a:solidFill>
              </a:rPr>
              <a:t>.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38468" y="3418607"/>
            <a:ext cx="91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5</a:t>
            </a:r>
            <a:r>
              <a:rPr lang="hu-HU" sz="4000" b="1" dirty="0" smtClean="0">
                <a:solidFill>
                  <a:srgbClr val="FF0000"/>
                </a:solidFill>
              </a:rPr>
              <a:t>.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38468" y="2904854"/>
            <a:ext cx="91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6</a:t>
            </a:r>
            <a:r>
              <a:rPr lang="hu-HU" sz="4000" b="1" dirty="0" smtClean="0">
                <a:solidFill>
                  <a:srgbClr val="FF0000"/>
                </a:solidFill>
              </a:rPr>
              <a:t>.</a:t>
            </a:r>
            <a:endParaRPr lang="hu-H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3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7359"/>
            <a:ext cx="9144000" cy="2290575"/>
          </a:xfrm>
          <a:prstGeom prst="rect">
            <a:avLst/>
          </a:prstGeom>
        </p:spPr>
      </p:pic>
      <p:cxnSp>
        <p:nvCxnSpPr>
          <p:cNvPr id="4" name="Egyenes összekötő 3"/>
          <p:cNvCxnSpPr/>
          <p:nvPr/>
        </p:nvCxnSpPr>
        <p:spPr>
          <a:xfrm>
            <a:off x="448965" y="2970885"/>
            <a:ext cx="25959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abadkézi sokszög 10"/>
          <p:cNvSpPr/>
          <p:nvPr/>
        </p:nvSpPr>
        <p:spPr>
          <a:xfrm>
            <a:off x="5770179" y="3804745"/>
            <a:ext cx="3058511" cy="21021"/>
          </a:xfrm>
          <a:custGeom>
            <a:avLst/>
            <a:gdLst>
              <a:gd name="connsiteX0" fmla="*/ 0 w 3058511"/>
              <a:gd name="connsiteY0" fmla="*/ 10510 h 21021"/>
              <a:gd name="connsiteX1" fmla="*/ 1681655 w 3058511"/>
              <a:gd name="connsiteY1" fmla="*/ 0 h 21021"/>
              <a:gd name="connsiteX2" fmla="*/ 2879835 w 3058511"/>
              <a:gd name="connsiteY2" fmla="*/ 10510 h 21021"/>
              <a:gd name="connsiteX3" fmla="*/ 3058511 w 3058511"/>
              <a:gd name="connsiteY3" fmla="*/ 21021 h 2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8511" h="21021">
                <a:moveTo>
                  <a:pt x="0" y="10510"/>
                </a:moveTo>
                <a:lnTo>
                  <a:pt x="1681655" y="0"/>
                </a:lnTo>
                <a:lnTo>
                  <a:pt x="2879835" y="10510"/>
                </a:lnTo>
                <a:cubicBezTo>
                  <a:pt x="2939490" y="11428"/>
                  <a:pt x="2998849" y="21021"/>
                  <a:pt x="3058511" y="2102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072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4655"/>
            <a:ext cx="9144001" cy="397033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 flipH="1">
            <a:off x="1365194" y="2319404"/>
            <a:ext cx="6413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Hol hemzseg az élet?</a:t>
            </a:r>
            <a:endParaRPr lang="hu-HU" sz="54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 flipH="1">
            <a:off x="1436936" y="3140138"/>
            <a:ext cx="6413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Mi keletkezik itt?</a:t>
            </a:r>
            <a:endParaRPr lang="hu-HU" sz="54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 flipH="1">
            <a:off x="1362004" y="3984880"/>
            <a:ext cx="6876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Minek az élőhelye?</a:t>
            </a:r>
            <a:endParaRPr lang="hu-HU" sz="54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 flipH="1">
            <a:off x="1365194" y="4805614"/>
            <a:ext cx="6413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Minek ad otthont?</a:t>
            </a:r>
            <a:endParaRPr lang="hu-HU" sz="54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83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665474"/>
            <a:ext cx="9144000" cy="229057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251755" y="3381141"/>
            <a:ext cx="91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</a:rPr>
              <a:t>1.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54375" y="4039820"/>
            <a:ext cx="91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2</a:t>
            </a:r>
            <a:r>
              <a:rPr lang="hu-HU" sz="4000" b="1" dirty="0" smtClean="0">
                <a:solidFill>
                  <a:srgbClr val="FF0000"/>
                </a:solidFill>
              </a:rPr>
              <a:t>.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251755" y="4023867"/>
            <a:ext cx="91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3</a:t>
            </a:r>
            <a:r>
              <a:rPr lang="hu-HU" sz="4000" b="1" dirty="0" smtClean="0">
                <a:solidFill>
                  <a:srgbClr val="FF0000"/>
                </a:solidFill>
              </a:rPr>
              <a:t>.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54375" y="3381141"/>
            <a:ext cx="91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4</a:t>
            </a:r>
            <a:r>
              <a:rPr lang="hu-HU" sz="4000" b="1" dirty="0" smtClean="0">
                <a:solidFill>
                  <a:srgbClr val="FF0000"/>
                </a:solidFill>
              </a:rPr>
              <a:t>.</a:t>
            </a:r>
            <a:endParaRPr lang="hu-H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5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46</Words>
  <Application>Microsoft Office PowerPoint</Application>
  <PresentationFormat>Diavetítés a képernyőre (4:3 oldalarány)</PresentationFormat>
  <Paragraphs>17</Paragraphs>
  <Slides>10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Magyar Script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Erika Viktória Németh</cp:lastModifiedBy>
  <cp:revision>41</cp:revision>
  <dcterms:created xsi:type="dcterms:W3CDTF">2013-08-21T19:17:07Z</dcterms:created>
  <dcterms:modified xsi:type="dcterms:W3CDTF">2024-04-28T16:36:03Z</dcterms:modified>
</cp:coreProperties>
</file>