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display?v=pp8zkwktv2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58021E8-57FA-4F1A-9EF2-BA9C8B5729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272548"/>
            <a:ext cx="8361229" cy="2098226"/>
          </a:xfrm>
        </p:spPr>
        <p:txBody>
          <a:bodyPr/>
          <a:lstStyle/>
          <a:p>
            <a:r>
              <a:rPr lang="hu-HU" sz="3200" dirty="0">
                <a:hlinkClick r:id="rId2"/>
              </a:rPr>
              <a:t>https://learningapps.org/display?v=pp8zkwktv24</a:t>
            </a:r>
            <a:r>
              <a:rPr lang="hu-HU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1834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6F88155-BC35-46E4-A2F8-F46A3ADE13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A csodálatos radírgumi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FFF8763-46C8-406B-9A4D-498665908E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/>
              <a:t>Tk</a:t>
            </a:r>
            <a:r>
              <a:rPr lang="hu-HU" dirty="0"/>
              <a:t>./24.oldal</a:t>
            </a:r>
          </a:p>
        </p:txBody>
      </p:sp>
    </p:spTree>
    <p:extLst>
      <p:ext uri="{BB962C8B-B14F-4D97-AF65-F5344CB8AC3E}">
        <p14:creationId xmlns:p14="http://schemas.microsoft.com/office/powerpoint/2010/main" val="2815539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F5B5F02B-CA65-482B-8700-0E09828E3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96" y="2729753"/>
            <a:ext cx="8843807" cy="139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54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AE49A06-C5AB-4660-ADF2-80450DE4D5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A0B4A0D-52C0-4A56-AAE9-4190BFDEB2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A6715DC9-335B-464E-B1D7-93CA6F9EA1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382" y="420639"/>
            <a:ext cx="11385235" cy="6016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96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FBED29EC-F857-414E-8115-41C9695D5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85" y="37558"/>
            <a:ext cx="11395430" cy="6702202"/>
          </a:xfrm>
          <a:prstGeom prst="rect">
            <a:avLst/>
          </a:prstGeom>
        </p:spPr>
      </p:pic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0FB359F3-FC1A-4D11-91B8-46DDC098AB89}"/>
              </a:ext>
            </a:extLst>
          </p:cNvPr>
          <p:cNvCxnSpPr>
            <a:cxnSpLocks/>
          </p:cNvCxnSpPr>
          <p:nvPr/>
        </p:nvCxnSpPr>
        <p:spPr>
          <a:xfrm>
            <a:off x="6198454" y="1204188"/>
            <a:ext cx="14529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5F4DA7A1-7F6E-496C-B35C-15FAD33B6DCE}"/>
              </a:ext>
            </a:extLst>
          </p:cNvPr>
          <p:cNvCxnSpPr>
            <a:cxnSpLocks/>
          </p:cNvCxnSpPr>
          <p:nvPr/>
        </p:nvCxnSpPr>
        <p:spPr>
          <a:xfrm>
            <a:off x="4745531" y="1706211"/>
            <a:ext cx="14529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FA2660FF-977B-4B25-8345-C16DFEC26FF9}"/>
              </a:ext>
            </a:extLst>
          </p:cNvPr>
          <p:cNvCxnSpPr>
            <a:cxnSpLocks/>
          </p:cNvCxnSpPr>
          <p:nvPr/>
        </p:nvCxnSpPr>
        <p:spPr>
          <a:xfrm>
            <a:off x="8381359" y="2338223"/>
            <a:ext cx="124673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zis 9">
            <a:extLst>
              <a:ext uri="{FF2B5EF4-FFF2-40B4-BE49-F238E27FC236}">
                <a16:creationId xmlns:a16="http://schemas.microsoft.com/office/drawing/2014/main" id="{5C60DDE0-393B-4871-BAA7-A8F0CAF49C54}"/>
              </a:ext>
            </a:extLst>
          </p:cNvPr>
          <p:cNvSpPr/>
          <p:nvPr/>
        </p:nvSpPr>
        <p:spPr>
          <a:xfrm>
            <a:off x="9004726" y="3227358"/>
            <a:ext cx="1124750" cy="598303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3" name="Ellipszis 12">
            <a:extLst>
              <a:ext uri="{FF2B5EF4-FFF2-40B4-BE49-F238E27FC236}">
                <a16:creationId xmlns:a16="http://schemas.microsoft.com/office/drawing/2014/main" id="{C227F7B2-DF97-4902-9DF1-A5B5203770D1}"/>
              </a:ext>
            </a:extLst>
          </p:cNvPr>
          <p:cNvSpPr/>
          <p:nvPr/>
        </p:nvSpPr>
        <p:spPr>
          <a:xfrm>
            <a:off x="10004291" y="3573546"/>
            <a:ext cx="1124750" cy="598303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5" name="Ellipszis 14">
            <a:extLst>
              <a:ext uri="{FF2B5EF4-FFF2-40B4-BE49-F238E27FC236}">
                <a16:creationId xmlns:a16="http://schemas.microsoft.com/office/drawing/2014/main" id="{54002204-C9E3-4A9A-B9E7-542C105E836F}"/>
              </a:ext>
            </a:extLst>
          </p:cNvPr>
          <p:cNvSpPr/>
          <p:nvPr/>
        </p:nvSpPr>
        <p:spPr>
          <a:xfrm>
            <a:off x="9004726" y="4116492"/>
            <a:ext cx="1124750" cy="598303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Ellipszis 15">
            <a:extLst>
              <a:ext uri="{FF2B5EF4-FFF2-40B4-BE49-F238E27FC236}">
                <a16:creationId xmlns:a16="http://schemas.microsoft.com/office/drawing/2014/main" id="{7D6CB62C-C866-4329-82D7-5B075362B6E5}"/>
              </a:ext>
            </a:extLst>
          </p:cNvPr>
          <p:cNvSpPr/>
          <p:nvPr/>
        </p:nvSpPr>
        <p:spPr>
          <a:xfrm>
            <a:off x="9004726" y="4559162"/>
            <a:ext cx="1124750" cy="598303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7" name="Ellipszis 16">
            <a:extLst>
              <a:ext uri="{FF2B5EF4-FFF2-40B4-BE49-F238E27FC236}">
                <a16:creationId xmlns:a16="http://schemas.microsoft.com/office/drawing/2014/main" id="{99D385D8-A05A-4412-8CDF-857A7F63FC0B}"/>
              </a:ext>
            </a:extLst>
          </p:cNvPr>
          <p:cNvSpPr/>
          <p:nvPr/>
        </p:nvSpPr>
        <p:spPr>
          <a:xfrm>
            <a:off x="10004291" y="5005626"/>
            <a:ext cx="1124750" cy="598303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8" name="Ellipszis 17">
            <a:extLst>
              <a:ext uri="{FF2B5EF4-FFF2-40B4-BE49-F238E27FC236}">
                <a16:creationId xmlns:a16="http://schemas.microsoft.com/office/drawing/2014/main" id="{FD18FB08-95C8-419D-B248-9EE200F0955A}"/>
              </a:ext>
            </a:extLst>
          </p:cNvPr>
          <p:cNvSpPr/>
          <p:nvPr/>
        </p:nvSpPr>
        <p:spPr>
          <a:xfrm>
            <a:off x="9004726" y="5328644"/>
            <a:ext cx="1124750" cy="566116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3224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Körülvágás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TM10001105[[fn=Körülvágás]]</Template>
  <TotalTime>31</TotalTime>
  <Words>9</Words>
  <Application>Microsoft Office PowerPoint</Application>
  <PresentationFormat>Szélesvásznú</PresentationFormat>
  <Paragraphs>3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7" baseType="lpstr">
      <vt:lpstr>Franklin Gothic Book</vt:lpstr>
      <vt:lpstr>Körülvágás</vt:lpstr>
      <vt:lpstr>https://learningapps.org/display?v=pp8zkwktv24 </vt:lpstr>
      <vt:lpstr>A csodálatos radírgumi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csodálatos radírgumi</dc:title>
  <dc:creator>Kovács Gréta</dc:creator>
  <cp:lastModifiedBy>Erika Viktória Németh</cp:lastModifiedBy>
  <cp:revision>4</cp:revision>
  <dcterms:created xsi:type="dcterms:W3CDTF">2024-01-27T10:47:24Z</dcterms:created>
  <dcterms:modified xsi:type="dcterms:W3CDTF">2024-02-06T00:04:41Z</dcterms:modified>
</cp:coreProperties>
</file>