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085596" y="1704292"/>
            <a:ext cx="6147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5400" b="1" dirty="0">
                <a:solidFill>
                  <a:srgbClr val="FF0000"/>
                </a:solidFill>
              </a:rPr>
              <a:t>A monda születése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60275"/>
            <a:ext cx="3874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/>
              <a:t>Készítette: </a:t>
            </a:r>
            <a:r>
              <a:rPr lang="hu-HU" b="1" dirty="0" err="1" smtClean="0"/>
              <a:t>Pakayné</a:t>
            </a:r>
            <a:r>
              <a:rPr lang="hu-HU" b="1" dirty="0" smtClean="0"/>
              <a:t> </a:t>
            </a:r>
            <a:r>
              <a:rPr lang="hu-HU" b="1" dirty="0"/>
              <a:t>P</a:t>
            </a:r>
            <a:r>
              <a:rPr lang="hu-HU" b="1" dirty="0" smtClean="0"/>
              <a:t>éter Krisztina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017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08" y="173254"/>
            <a:ext cx="11874797" cy="287795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08" y="3326481"/>
            <a:ext cx="11854544" cy="2111793"/>
          </a:xfrm>
          <a:prstGeom prst="rect">
            <a:avLst/>
          </a:prstGeom>
        </p:spPr>
      </p:pic>
      <p:cxnSp>
        <p:nvCxnSpPr>
          <p:cNvPr id="5" name="Egyenes összekötő 4"/>
          <p:cNvCxnSpPr/>
          <p:nvPr/>
        </p:nvCxnSpPr>
        <p:spPr>
          <a:xfrm>
            <a:off x="1155032" y="1482291"/>
            <a:ext cx="13667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5475886" y="1471062"/>
            <a:ext cx="896038" cy="112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9469656" y="1469458"/>
            <a:ext cx="2128786" cy="128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6649453" y="2106329"/>
            <a:ext cx="1570522" cy="20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086051" y="2751222"/>
            <a:ext cx="896753" cy="16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6649453" y="2751222"/>
            <a:ext cx="2080661" cy="176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469656" y="2768869"/>
            <a:ext cx="24464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 flipH="1">
            <a:off x="897152" y="3809789"/>
            <a:ext cx="2524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>
                <a:solidFill>
                  <a:srgbClr val="FF0000"/>
                </a:solidFill>
                <a:latin typeface="Magyar Script" panose="030B04020602050B0404" pitchFamily="66" charset="0"/>
              </a:rPr>
              <a:t>t</a:t>
            </a:r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örténet,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 flipH="1">
            <a:off x="2951660" y="3799469"/>
            <a:ext cx="2524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mese,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 flipH="1">
            <a:off x="4256785" y="3809789"/>
            <a:ext cx="3825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mendemonda,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 flipH="1">
            <a:off x="7958314" y="3809789"/>
            <a:ext cx="4793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>
                <a:solidFill>
                  <a:srgbClr val="FF0000"/>
                </a:solidFill>
                <a:latin typeface="Magyar Script" panose="030B04020602050B0404" pitchFamily="66" charset="0"/>
              </a:rPr>
              <a:t>s</a:t>
            </a:r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zöveges feladat,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 flipH="1">
            <a:off x="944219" y="4470724"/>
            <a:ext cx="365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>
                <a:solidFill>
                  <a:srgbClr val="FF0000"/>
                </a:solidFill>
                <a:latin typeface="Magyar Script" panose="030B04020602050B0404" pitchFamily="66" charset="0"/>
              </a:rPr>
              <a:t>k</a:t>
            </a:r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ósza hír,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 flipH="1">
            <a:off x="3661710" y="4470724"/>
            <a:ext cx="2524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elbeszélés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0" y="719087"/>
            <a:ext cx="12035420" cy="372778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527" y="1574332"/>
            <a:ext cx="240481" cy="36997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712" y="2700488"/>
            <a:ext cx="240481" cy="36997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767" y="3894020"/>
            <a:ext cx="240481" cy="36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47" y="0"/>
            <a:ext cx="9612155" cy="6150543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549667" y="1072852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1.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549667" y="2385626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2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49667" y="3663375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3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549667" y="4941124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4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2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150" y="0"/>
            <a:ext cx="10357536" cy="224621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150" y="2805255"/>
            <a:ext cx="10357536" cy="3294554"/>
          </a:xfrm>
          <a:prstGeom prst="rect">
            <a:avLst/>
          </a:prstGeom>
        </p:spPr>
      </p:pic>
      <p:cxnSp>
        <p:nvCxnSpPr>
          <p:cNvPr id="5" name="Egyenes összekötő 4"/>
          <p:cNvCxnSpPr/>
          <p:nvPr/>
        </p:nvCxnSpPr>
        <p:spPr>
          <a:xfrm>
            <a:off x="1626669" y="1123106"/>
            <a:ext cx="27528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V="1">
            <a:off x="1626669" y="1530417"/>
            <a:ext cx="2425567" cy="49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5003533" y="1530417"/>
            <a:ext cx="23982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5003533" y="2016652"/>
            <a:ext cx="1724526" cy="46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8189495" y="1123106"/>
            <a:ext cx="28699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8189495" y="2016652"/>
            <a:ext cx="22539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flipH="1">
            <a:off x="5003533" y="3139758"/>
            <a:ext cx="4371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szájhagyomány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 flipH="1">
            <a:off x="6202680" y="4026978"/>
            <a:ext cx="4371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változtak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 flipH="1">
            <a:off x="7820927" y="4950308"/>
            <a:ext cx="4371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lejegyezték</a:t>
            </a:r>
            <a:endParaRPr lang="hu-HU" sz="54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68" y="1161949"/>
            <a:ext cx="11865714" cy="3641057"/>
          </a:xfrm>
          <a:prstGeom prst="rect">
            <a:avLst/>
          </a:prstGeom>
        </p:spPr>
      </p:pic>
      <p:cxnSp>
        <p:nvCxnSpPr>
          <p:cNvPr id="4" name="Egyenes összekötő 3"/>
          <p:cNvCxnSpPr/>
          <p:nvPr/>
        </p:nvCxnSpPr>
        <p:spPr>
          <a:xfrm>
            <a:off x="6102417" y="2213811"/>
            <a:ext cx="1405288" cy="14341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V="1">
            <a:off x="6092825" y="2213811"/>
            <a:ext cx="1414880" cy="717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6092825" y="3647975"/>
            <a:ext cx="1414880" cy="7218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6102417" y="2930893"/>
            <a:ext cx="1405288" cy="14389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7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9" y="0"/>
            <a:ext cx="10415371" cy="234856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12" y="2653565"/>
            <a:ext cx="11465606" cy="34584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343" y="1256397"/>
            <a:ext cx="325421" cy="41839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058779" y="3108961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3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58779" y="3647976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4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58779" y="4210688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1.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058779" y="4749703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3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58779" y="5267598"/>
            <a:ext cx="54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2</a:t>
            </a:r>
            <a:r>
              <a:rPr lang="hu-HU" sz="3600" b="1" dirty="0" smtClean="0">
                <a:solidFill>
                  <a:srgbClr val="FF0000"/>
                </a:solidFill>
              </a:rPr>
              <a:t>.</a:t>
            </a:r>
            <a:endParaRPr lang="hu-H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29</TotalTime>
  <Words>42</Words>
  <Application>Microsoft Office PowerPoint</Application>
  <PresentationFormat>Szélesvásznú</PresentationFormat>
  <Paragraphs>20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Magyar Script</vt:lpstr>
      <vt:lpstr>Palatino Linotype</vt:lpstr>
      <vt:lpstr>Gallery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Kriszti</dc:creator>
  <cp:lastModifiedBy>Erika Viktória Németh</cp:lastModifiedBy>
  <cp:revision>4</cp:revision>
  <dcterms:created xsi:type="dcterms:W3CDTF">2023-08-01T13:06:40Z</dcterms:created>
  <dcterms:modified xsi:type="dcterms:W3CDTF">2024-04-29T07:56:02Z</dcterms:modified>
</cp:coreProperties>
</file>