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sxsrf=AB5stBiKa350ChCPbx3FR6wGf6gbUL0KGA:1690550242538&amp;q=%C3%9Ajpest&amp;si=ACFMAn8gKcw6L8cgu575hwcueyKgoe9ZYQ1m1yJZTLKy7VGJ2n3xCqMDxThWLTxPy-QfCVnPj5hhCmbIOAADsXs50hnj1l-c2OfK0XZqNd2dnpeIOeSEclq7hfeosoI7M4L40EKZxOntXyIsC-J3uZZO_XMWbkABJhZbOQs9ElY93HkveVKRnU1H6q_OOWdbOl3E833z9Lzu&amp;sa=X&amp;ved=2ahUKEwjO57i1vrGAAxURi_0HHa4qAA8QmxMoAHoECFAQAg" TargetMode="External"/><Relationship Id="rId2" Type="http://schemas.openxmlformats.org/officeDocument/2006/relationships/hyperlink" Target="https://hu.wikipedia.org/wiki/Feh%C3%A9r_Kl%C3%A1r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https://www.google.com/search?client=firefox-b-d&amp;sxsrf=AB5stBiKa350ChCPbx3FR6wGf6gbUL0KGA:1690550242538&amp;q=Budapest&amp;si=ACFMAn86XkhxzOC35jo3k1ec_mUa4PwHgnEtN6tbGWMWaJ9RAiG-0DFrnTD5cY0m75qu23Ixd1xTvyM2WiDTWtramOE0hjuWVsBKGeLdwkjDbnrHKrz7vF76-B5b187gP4GFbzXT0t8of-8_q2YxgQkgrM7dTObwuH4-ma23wvPokPcf4I9XYayk5bH5fWdGnUiIqgx6wj98&amp;sa=X&amp;ved=2ahUKEwjO57i1vrGAAxURi_0HHa4qAA8QmxMoAHoECEEQA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hu/resource/4377079/irodalom/a-csod%c3%a1latos-rad%c3%adrgumi-ok-16-o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461770" y="2714944"/>
            <a:ext cx="52116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A csodálatos radírgumi</a:t>
            </a:r>
          </a:p>
        </p:txBody>
      </p:sp>
      <p:sp>
        <p:nvSpPr>
          <p:cNvPr id="5" name="Téglalap 4"/>
          <p:cNvSpPr/>
          <p:nvPr/>
        </p:nvSpPr>
        <p:spPr>
          <a:xfrm>
            <a:off x="275808" y="6372544"/>
            <a:ext cx="3613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3669254" y="3629344"/>
            <a:ext cx="521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Fehér Klára: Fele királyságom (részlet)</a:t>
            </a:r>
          </a:p>
        </p:txBody>
      </p:sp>
    </p:spTree>
    <p:extLst>
      <p:ext uri="{BB962C8B-B14F-4D97-AF65-F5344CB8AC3E}">
        <p14:creationId xmlns:p14="http://schemas.microsoft.com/office/powerpoint/2010/main" xmlns="" val="2847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53363" y="4798269"/>
            <a:ext cx="6904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/>
              <a:t>Fehér Klára, született Weisz Klára, férjezett Nemes Lászlóné József Attila-díjas magyar író, újságíró. Nemes László író felesége. </a:t>
            </a:r>
            <a:r>
              <a:rPr lang="hu-HU" b="1" dirty="0" err="1">
                <a:hlinkClick r:id="rId2"/>
              </a:rPr>
              <a:t>Wikipédia</a:t>
            </a:r>
            <a:endParaRPr lang="hu-HU" b="1" dirty="0"/>
          </a:p>
          <a:p>
            <a:pPr algn="just"/>
            <a:r>
              <a:rPr lang="hu-HU" b="1" dirty="0"/>
              <a:t>Született: 1922. május 21., </a:t>
            </a:r>
            <a:r>
              <a:rPr lang="hu-HU" b="1" dirty="0">
                <a:hlinkClick r:id="rId3"/>
              </a:rPr>
              <a:t>Újpest, Budapest</a:t>
            </a:r>
            <a:endParaRPr lang="hu-HU" b="1" dirty="0"/>
          </a:p>
          <a:p>
            <a:pPr algn="just"/>
            <a:r>
              <a:rPr lang="hu-HU" b="1" dirty="0"/>
              <a:t>Meghalt: 1996. szeptember 11., </a:t>
            </a:r>
            <a:r>
              <a:rPr lang="hu-HU" b="1" dirty="0">
                <a:hlinkClick r:id="rId4"/>
              </a:rPr>
              <a:t>Budapest</a:t>
            </a:r>
            <a:endParaRPr lang="hu-HU" b="1" dirty="0">
              <a:effectLst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3487" y="828974"/>
            <a:ext cx="5824573" cy="32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50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097"/>
            <a:ext cx="12166494" cy="206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34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1" y="724150"/>
            <a:ext cx="10058300" cy="534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hér Klára： A csodálatos radírgum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262" y="236454"/>
            <a:ext cx="11311923" cy="63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05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5" y="2198861"/>
            <a:ext cx="10743276" cy="2176494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6213987" y="3097161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2433483" y="3672348"/>
            <a:ext cx="1912375" cy="4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8313174" y="4252451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4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48" y="1069606"/>
            <a:ext cx="10629784" cy="4672433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9429135" y="1986116"/>
            <a:ext cx="648930" cy="432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10279624" y="2418735"/>
            <a:ext cx="988143" cy="432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9429135" y="2902626"/>
            <a:ext cx="648930" cy="432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9429135" y="3386517"/>
            <a:ext cx="648930" cy="432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10279623" y="3791749"/>
            <a:ext cx="988143" cy="432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9429135" y="4347968"/>
            <a:ext cx="648930" cy="432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6479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2"/>
              </a:rPr>
              <a:t>https://wordwall.net/hu/resource/4377079/irodalom/a-csod%c3%a1latos-rad%c3%adrgumi-ok-16-o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216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</TotalTime>
  <Words>60</Words>
  <Application>Microsoft Office PowerPoint</Application>
  <PresentationFormat>Egyéni</PresentationFormat>
  <Paragraphs>7</Paragraphs>
  <Slides>8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Organikus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user</cp:lastModifiedBy>
  <cp:revision>3</cp:revision>
  <dcterms:created xsi:type="dcterms:W3CDTF">2023-07-28T13:15:27Z</dcterms:created>
  <dcterms:modified xsi:type="dcterms:W3CDTF">2024-03-04T00:22:23Z</dcterms:modified>
</cp:coreProperties>
</file>