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hu.wikipedia.org/wiki/H%C3%A1rs_L%C3%A1szl%C3%B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41" y="-123926"/>
            <a:ext cx="5086350" cy="7086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flipH="1">
            <a:off x="7387891" y="6488668"/>
            <a:ext cx="439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Készítette: </a:t>
            </a:r>
            <a:r>
              <a:rPr lang="hu-HU" b="1" dirty="0" err="1" smtClean="0"/>
              <a:t>Pakayné</a:t>
            </a:r>
            <a:r>
              <a:rPr lang="hu-HU" b="1" dirty="0" smtClean="0"/>
              <a:t> Péter Krisztina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8432537" y="4389741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részlet – Hárs László</a:t>
            </a:r>
          </a:p>
        </p:txBody>
      </p:sp>
      <p:sp>
        <p:nvSpPr>
          <p:cNvPr id="7" name="Téglalap 6"/>
          <p:cNvSpPr/>
          <p:nvPr/>
        </p:nvSpPr>
        <p:spPr>
          <a:xfrm>
            <a:off x="7544574" y="3271423"/>
            <a:ext cx="464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Miértek és </a:t>
            </a:r>
            <a:r>
              <a:rPr lang="hu-HU" sz="3600" b="1" dirty="0" err="1">
                <a:solidFill>
                  <a:srgbClr val="FF0000"/>
                </a:solidFill>
              </a:rPr>
              <a:t>hogyanok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1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606266" y="48886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Hárs László, </a:t>
            </a:r>
            <a:r>
              <a:rPr lang="hu-HU" b="1" dirty="0" err="1"/>
              <a:t>Herczog</a:t>
            </a:r>
            <a:r>
              <a:rPr lang="hu-HU" b="1" dirty="0"/>
              <a:t> József Attila-díjas magyar költő, író, újságíró. </a:t>
            </a:r>
            <a:r>
              <a:rPr lang="hu-HU" b="1" dirty="0" err="1">
                <a:hlinkClick r:id="rId2"/>
              </a:rPr>
              <a:t>Wikipédia</a:t>
            </a:r>
            <a:endParaRPr lang="hu-HU" b="1" dirty="0"/>
          </a:p>
          <a:p>
            <a:r>
              <a:rPr lang="hu-HU" b="1" dirty="0"/>
              <a:t>Született: 1911. május 7.</a:t>
            </a:r>
          </a:p>
          <a:p>
            <a:r>
              <a:rPr lang="hu-HU" b="1" dirty="0"/>
              <a:t>Meghalt: 1978. március 19.</a:t>
            </a:r>
            <a:endParaRPr lang="hu-HU" b="1" dirty="0">
              <a:effectLst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21" y="694690"/>
            <a:ext cx="2616334" cy="35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01" y="0"/>
            <a:ext cx="10758204" cy="99306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791" y="1427519"/>
            <a:ext cx="8943888" cy="46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9496"/>
            <a:ext cx="12203565" cy="20746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6402"/>
            <a:ext cx="12192000" cy="2155263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7659329" y="1111045"/>
            <a:ext cx="1386348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894735" y="3264310"/>
            <a:ext cx="648930" cy="471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334864" y="3278059"/>
            <a:ext cx="1356852" cy="471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9237405" y="3278059"/>
            <a:ext cx="840659" cy="471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894734" y="3891576"/>
            <a:ext cx="1002891" cy="471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354824" y="3891576"/>
            <a:ext cx="929149" cy="471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5378242" y="3885660"/>
            <a:ext cx="963563" cy="471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8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300"/>
            <a:ext cx="12203065" cy="22553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1632116"/>
            <a:ext cx="305200" cy="4258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136" y="1632116"/>
            <a:ext cx="305200" cy="4258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794" y="1632116"/>
            <a:ext cx="305200" cy="4258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7865" y="1632116"/>
            <a:ext cx="305200" cy="4258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6800" y="2195954"/>
            <a:ext cx="305200" cy="4258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52" y="2621814"/>
            <a:ext cx="305200" cy="42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806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84" y="1339030"/>
            <a:ext cx="9093946" cy="476680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617110" y="4994787"/>
            <a:ext cx="3333135" cy="698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8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43" y="-29497"/>
            <a:ext cx="8903834" cy="77674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913" y="906411"/>
            <a:ext cx="8362399" cy="438334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913" y="5556434"/>
            <a:ext cx="8377413" cy="1149165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>
            <a:off x="5073445" y="3775587"/>
            <a:ext cx="442452" cy="748464"/>
          </a:xfrm>
          <a:custGeom>
            <a:avLst/>
            <a:gdLst>
              <a:gd name="connsiteX0" fmla="*/ 0 w 442452"/>
              <a:gd name="connsiteY0" fmla="*/ 0 h 748464"/>
              <a:gd name="connsiteX1" fmla="*/ 245807 w 442452"/>
              <a:gd name="connsiteY1" fmla="*/ 9832 h 748464"/>
              <a:gd name="connsiteX2" fmla="*/ 275303 w 442452"/>
              <a:gd name="connsiteY2" fmla="*/ 29497 h 748464"/>
              <a:gd name="connsiteX3" fmla="*/ 304800 w 442452"/>
              <a:gd name="connsiteY3" fmla="*/ 39329 h 748464"/>
              <a:gd name="connsiteX4" fmla="*/ 334297 w 442452"/>
              <a:gd name="connsiteY4" fmla="*/ 58994 h 748464"/>
              <a:gd name="connsiteX5" fmla="*/ 373626 w 442452"/>
              <a:gd name="connsiteY5" fmla="*/ 108155 h 748464"/>
              <a:gd name="connsiteX6" fmla="*/ 422787 w 442452"/>
              <a:gd name="connsiteY6" fmla="*/ 196645 h 748464"/>
              <a:gd name="connsiteX7" fmla="*/ 432620 w 442452"/>
              <a:gd name="connsiteY7" fmla="*/ 275303 h 748464"/>
              <a:gd name="connsiteX8" fmla="*/ 442452 w 442452"/>
              <a:gd name="connsiteY8" fmla="*/ 304800 h 748464"/>
              <a:gd name="connsiteX9" fmla="*/ 432620 w 442452"/>
              <a:gd name="connsiteY9" fmla="*/ 511278 h 748464"/>
              <a:gd name="connsiteX10" fmla="*/ 412955 w 442452"/>
              <a:gd name="connsiteY10" fmla="*/ 570271 h 748464"/>
              <a:gd name="connsiteX11" fmla="*/ 353961 w 442452"/>
              <a:gd name="connsiteY11" fmla="*/ 619432 h 748464"/>
              <a:gd name="connsiteX12" fmla="*/ 344129 w 442452"/>
              <a:gd name="connsiteY12" fmla="*/ 648929 h 748464"/>
              <a:gd name="connsiteX13" fmla="*/ 314632 w 442452"/>
              <a:gd name="connsiteY13" fmla="*/ 658761 h 748464"/>
              <a:gd name="connsiteX14" fmla="*/ 285136 w 442452"/>
              <a:gd name="connsiteY14" fmla="*/ 678426 h 748464"/>
              <a:gd name="connsiteX15" fmla="*/ 196645 w 442452"/>
              <a:gd name="connsiteY15" fmla="*/ 747252 h 748464"/>
              <a:gd name="connsiteX16" fmla="*/ 49161 w 442452"/>
              <a:gd name="connsiteY16" fmla="*/ 747252 h 7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2452" h="748464">
                <a:moveTo>
                  <a:pt x="0" y="0"/>
                </a:moveTo>
                <a:cubicBezTo>
                  <a:pt x="81936" y="3277"/>
                  <a:pt x="164272" y="1096"/>
                  <a:pt x="245807" y="9832"/>
                </a:cubicBezTo>
                <a:cubicBezTo>
                  <a:pt x="257557" y="11091"/>
                  <a:pt x="264734" y="24212"/>
                  <a:pt x="275303" y="29497"/>
                </a:cubicBezTo>
                <a:cubicBezTo>
                  <a:pt x="284573" y="34132"/>
                  <a:pt x="294968" y="36052"/>
                  <a:pt x="304800" y="39329"/>
                </a:cubicBezTo>
                <a:cubicBezTo>
                  <a:pt x="314632" y="45884"/>
                  <a:pt x="326915" y="49766"/>
                  <a:pt x="334297" y="58994"/>
                </a:cubicBezTo>
                <a:cubicBezTo>
                  <a:pt x="388574" y="126840"/>
                  <a:pt x="289090" y="51797"/>
                  <a:pt x="373626" y="108155"/>
                </a:cubicBezTo>
                <a:cubicBezTo>
                  <a:pt x="418704" y="175771"/>
                  <a:pt x="405482" y="144727"/>
                  <a:pt x="422787" y="196645"/>
                </a:cubicBezTo>
                <a:cubicBezTo>
                  <a:pt x="426065" y="222864"/>
                  <a:pt x="427893" y="249306"/>
                  <a:pt x="432620" y="275303"/>
                </a:cubicBezTo>
                <a:cubicBezTo>
                  <a:pt x="434474" y="285500"/>
                  <a:pt x="442452" y="294436"/>
                  <a:pt x="442452" y="304800"/>
                </a:cubicBezTo>
                <a:cubicBezTo>
                  <a:pt x="442452" y="373704"/>
                  <a:pt x="440229" y="442795"/>
                  <a:pt x="432620" y="511278"/>
                </a:cubicBezTo>
                <a:cubicBezTo>
                  <a:pt x="430331" y="531879"/>
                  <a:pt x="427612" y="555614"/>
                  <a:pt x="412955" y="570271"/>
                </a:cubicBezTo>
                <a:cubicBezTo>
                  <a:pt x="375102" y="608124"/>
                  <a:pt x="395028" y="592055"/>
                  <a:pt x="353961" y="619432"/>
                </a:cubicBezTo>
                <a:cubicBezTo>
                  <a:pt x="350684" y="629264"/>
                  <a:pt x="351458" y="641600"/>
                  <a:pt x="344129" y="648929"/>
                </a:cubicBezTo>
                <a:cubicBezTo>
                  <a:pt x="336800" y="656258"/>
                  <a:pt x="323902" y="654126"/>
                  <a:pt x="314632" y="658761"/>
                </a:cubicBezTo>
                <a:cubicBezTo>
                  <a:pt x="304063" y="664046"/>
                  <a:pt x="293968" y="670575"/>
                  <a:pt x="285136" y="678426"/>
                </a:cubicBezTo>
                <a:cubicBezTo>
                  <a:pt x="259955" y="700810"/>
                  <a:pt x="237192" y="744999"/>
                  <a:pt x="196645" y="747252"/>
                </a:cubicBezTo>
                <a:cubicBezTo>
                  <a:pt x="147559" y="749979"/>
                  <a:pt x="98322" y="747252"/>
                  <a:pt x="49161" y="747252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>
            <a:off x="5393331" y="4130155"/>
            <a:ext cx="442452" cy="748464"/>
          </a:xfrm>
          <a:custGeom>
            <a:avLst/>
            <a:gdLst>
              <a:gd name="connsiteX0" fmla="*/ 0 w 442452"/>
              <a:gd name="connsiteY0" fmla="*/ 0 h 748464"/>
              <a:gd name="connsiteX1" fmla="*/ 245807 w 442452"/>
              <a:gd name="connsiteY1" fmla="*/ 9832 h 748464"/>
              <a:gd name="connsiteX2" fmla="*/ 275303 w 442452"/>
              <a:gd name="connsiteY2" fmla="*/ 29497 h 748464"/>
              <a:gd name="connsiteX3" fmla="*/ 304800 w 442452"/>
              <a:gd name="connsiteY3" fmla="*/ 39329 h 748464"/>
              <a:gd name="connsiteX4" fmla="*/ 334297 w 442452"/>
              <a:gd name="connsiteY4" fmla="*/ 58994 h 748464"/>
              <a:gd name="connsiteX5" fmla="*/ 373626 w 442452"/>
              <a:gd name="connsiteY5" fmla="*/ 108155 h 748464"/>
              <a:gd name="connsiteX6" fmla="*/ 422787 w 442452"/>
              <a:gd name="connsiteY6" fmla="*/ 196645 h 748464"/>
              <a:gd name="connsiteX7" fmla="*/ 432620 w 442452"/>
              <a:gd name="connsiteY7" fmla="*/ 275303 h 748464"/>
              <a:gd name="connsiteX8" fmla="*/ 442452 w 442452"/>
              <a:gd name="connsiteY8" fmla="*/ 304800 h 748464"/>
              <a:gd name="connsiteX9" fmla="*/ 432620 w 442452"/>
              <a:gd name="connsiteY9" fmla="*/ 511278 h 748464"/>
              <a:gd name="connsiteX10" fmla="*/ 412955 w 442452"/>
              <a:gd name="connsiteY10" fmla="*/ 570271 h 748464"/>
              <a:gd name="connsiteX11" fmla="*/ 353961 w 442452"/>
              <a:gd name="connsiteY11" fmla="*/ 619432 h 748464"/>
              <a:gd name="connsiteX12" fmla="*/ 344129 w 442452"/>
              <a:gd name="connsiteY12" fmla="*/ 648929 h 748464"/>
              <a:gd name="connsiteX13" fmla="*/ 314632 w 442452"/>
              <a:gd name="connsiteY13" fmla="*/ 658761 h 748464"/>
              <a:gd name="connsiteX14" fmla="*/ 285136 w 442452"/>
              <a:gd name="connsiteY14" fmla="*/ 678426 h 748464"/>
              <a:gd name="connsiteX15" fmla="*/ 196645 w 442452"/>
              <a:gd name="connsiteY15" fmla="*/ 747252 h 748464"/>
              <a:gd name="connsiteX16" fmla="*/ 49161 w 442452"/>
              <a:gd name="connsiteY16" fmla="*/ 747252 h 7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2452" h="748464">
                <a:moveTo>
                  <a:pt x="0" y="0"/>
                </a:moveTo>
                <a:cubicBezTo>
                  <a:pt x="81936" y="3277"/>
                  <a:pt x="164272" y="1096"/>
                  <a:pt x="245807" y="9832"/>
                </a:cubicBezTo>
                <a:cubicBezTo>
                  <a:pt x="257557" y="11091"/>
                  <a:pt x="264734" y="24212"/>
                  <a:pt x="275303" y="29497"/>
                </a:cubicBezTo>
                <a:cubicBezTo>
                  <a:pt x="284573" y="34132"/>
                  <a:pt x="294968" y="36052"/>
                  <a:pt x="304800" y="39329"/>
                </a:cubicBezTo>
                <a:cubicBezTo>
                  <a:pt x="314632" y="45884"/>
                  <a:pt x="326915" y="49766"/>
                  <a:pt x="334297" y="58994"/>
                </a:cubicBezTo>
                <a:cubicBezTo>
                  <a:pt x="388574" y="126840"/>
                  <a:pt x="289090" y="51797"/>
                  <a:pt x="373626" y="108155"/>
                </a:cubicBezTo>
                <a:cubicBezTo>
                  <a:pt x="418704" y="175771"/>
                  <a:pt x="405482" y="144727"/>
                  <a:pt x="422787" y="196645"/>
                </a:cubicBezTo>
                <a:cubicBezTo>
                  <a:pt x="426065" y="222864"/>
                  <a:pt x="427893" y="249306"/>
                  <a:pt x="432620" y="275303"/>
                </a:cubicBezTo>
                <a:cubicBezTo>
                  <a:pt x="434474" y="285500"/>
                  <a:pt x="442452" y="294436"/>
                  <a:pt x="442452" y="304800"/>
                </a:cubicBezTo>
                <a:cubicBezTo>
                  <a:pt x="442452" y="373704"/>
                  <a:pt x="440229" y="442795"/>
                  <a:pt x="432620" y="511278"/>
                </a:cubicBezTo>
                <a:cubicBezTo>
                  <a:pt x="430331" y="531879"/>
                  <a:pt x="427612" y="555614"/>
                  <a:pt x="412955" y="570271"/>
                </a:cubicBezTo>
                <a:cubicBezTo>
                  <a:pt x="375102" y="608124"/>
                  <a:pt x="395028" y="592055"/>
                  <a:pt x="353961" y="619432"/>
                </a:cubicBezTo>
                <a:cubicBezTo>
                  <a:pt x="350684" y="629264"/>
                  <a:pt x="351458" y="641600"/>
                  <a:pt x="344129" y="648929"/>
                </a:cubicBezTo>
                <a:cubicBezTo>
                  <a:pt x="336800" y="656258"/>
                  <a:pt x="323902" y="654126"/>
                  <a:pt x="314632" y="658761"/>
                </a:cubicBezTo>
                <a:cubicBezTo>
                  <a:pt x="304063" y="664046"/>
                  <a:pt x="293968" y="670575"/>
                  <a:pt x="285136" y="678426"/>
                </a:cubicBezTo>
                <a:cubicBezTo>
                  <a:pt x="259955" y="700810"/>
                  <a:pt x="237192" y="744999"/>
                  <a:pt x="196645" y="747252"/>
                </a:cubicBezTo>
                <a:cubicBezTo>
                  <a:pt x="147559" y="749979"/>
                  <a:pt x="98322" y="747252"/>
                  <a:pt x="49161" y="74725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badkézi sokszög 6"/>
          <p:cNvSpPr/>
          <p:nvPr/>
        </p:nvSpPr>
        <p:spPr>
          <a:xfrm>
            <a:off x="9522542" y="2138516"/>
            <a:ext cx="442452" cy="748464"/>
          </a:xfrm>
          <a:custGeom>
            <a:avLst/>
            <a:gdLst>
              <a:gd name="connsiteX0" fmla="*/ 0 w 442452"/>
              <a:gd name="connsiteY0" fmla="*/ 0 h 748464"/>
              <a:gd name="connsiteX1" fmla="*/ 245807 w 442452"/>
              <a:gd name="connsiteY1" fmla="*/ 9832 h 748464"/>
              <a:gd name="connsiteX2" fmla="*/ 275303 w 442452"/>
              <a:gd name="connsiteY2" fmla="*/ 29497 h 748464"/>
              <a:gd name="connsiteX3" fmla="*/ 304800 w 442452"/>
              <a:gd name="connsiteY3" fmla="*/ 39329 h 748464"/>
              <a:gd name="connsiteX4" fmla="*/ 334297 w 442452"/>
              <a:gd name="connsiteY4" fmla="*/ 58994 h 748464"/>
              <a:gd name="connsiteX5" fmla="*/ 373626 w 442452"/>
              <a:gd name="connsiteY5" fmla="*/ 108155 h 748464"/>
              <a:gd name="connsiteX6" fmla="*/ 422787 w 442452"/>
              <a:gd name="connsiteY6" fmla="*/ 196645 h 748464"/>
              <a:gd name="connsiteX7" fmla="*/ 432620 w 442452"/>
              <a:gd name="connsiteY7" fmla="*/ 275303 h 748464"/>
              <a:gd name="connsiteX8" fmla="*/ 442452 w 442452"/>
              <a:gd name="connsiteY8" fmla="*/ 304800 h 748464"/>
              <a:gd name="connsiteX9" fmla="*/ 432620 w 442452"/>
              <a:gd name="connsiteY9" fmla="*/ 511278 h 748464"/>
              <a:gd name="connsiteX10" fmla="*/ 412955 w 442452"/>
              <a:gd name="connsiteY10" fmla="*/ 570271 h 748464"/>
              <a:gd name="connsiteX11" fmla="*/ 353961 w 442452"/>
              <a:gd name="connsiteY11" fmla="*/ 619432 h 748464"/>
              <a:gd name="connsiteX12" fmla="*/ 344129 w 442452"/>
              <a:gd name="connsiteY12" fmla="*/ 648929 h 748464"/>
              <a:gd name="connsiteX13" fmla="*/ 314632 w 442452"/>
              <a:gd name="connsiteY13" fmla="*/ 658761 h 748464"/>
              <a:gd name="connsiteX14" fmla="*/ 285136 w 442452"/>
              <a:gd name="connsiteY14" fmla="*/ 678426 h 748464"/>
              <a:gd name="connsiteX15" fmla="*/ 196645 w 442452"/>
              <a:gd name="connsiteY15" fmla="*/ 747252 h 748464"/>
              <a:gd name="connsiteX16" fmla="*/ 49161 w 442452"/>
              <a:gd name="connsiteY16" fmla="*/ 747252 h 7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2452" h="748464">
                <a:moveTo>
                  <a:pt x="0" y="0"/>
                </a:moveTo>
                <a:cubicBezTo>
                  <a:pt x="81936" y="3277"/>
                  <a:pt x="164272" y="1096"/>
                  <a:pt x="245807" y="9832"/>
                </a:cubicBezTo>
                <a:cubicBezTo>
                  <a:pt x="257557" y="11091"/>
                  <a:pt x="264734" y="24212"/>
                  <a:pt x="275303" y="29497"/>
                </a:cubicBezTo>
                <a:cubicBezTo>
                  <a:pt x="284573" y="34132"/>
                  <a:pt x="294968" y="36052"/>
                  <a:pt x="304800" y="39329"/>
                </a:cubicBezTo>
                <a:cubicBezTo>
                  <a:pt x="314632" y="45884"/>
                  <a:pt x="326915" y="49766"/>
                  <a:pt x="334297" y="58994"/>
                </a:cubicBezTo>
                <a:cubicBezTo>
                  <a:pt x="388574" y="126840"/>
                  <a:pt x="289090" y="51797"/>
                  <a:pt x="373626" y="108155"/>
                </a:cubicBezTo>
                <a:cubicBezTo>
                  <a:pt x="418704" y="175771"/>
                  <a:pt x="405482" y="144727"/>
                  <a:pt x="422787" y="196645"/>
                </a:cubicBezTo>
                <a:cubicBezTo>
                  <a:pt x="426065" y="222864"/>
                  <a:pt x="427893" y="249306"/>
                  <a:pt x="432620" y="275303"/>
                </a:cubicBezTo>
                <a:cubicBezTo>
                  <a:pt x="434474" y="285500"/>
                  <a:pt x="442452" y="294436"/>
                  <a:pt x="442452" y="304800"/>
                </a:cubicBezTo>
                <a:cubicBezTo>
                  <a:pt x="442452" y="373704"/>
                  <a:pt x="440229" y="442795"/>
                  <a:pt x="432620" y="511278"/>
                </a:cubicBezTo>
                <a:cubicBezTo>
                  <a:pt x="430331" y="531879"/>
                  <a:pt x="427612" y="555614"/>
                  <a:pt x="412955" y="570271"/>
                </a:cubicBezTo>
                <a:cubicBezTo>
                  <a:pt x="375102" y="608124"/>
                  <a:pt x="395028" y="592055"/>
                  <a:pt x="353961" y="619432"/>
                </a:cubicBezTo>
                <a:cubicBezTo>
                  <a:pt x="350684" y="629264"/>
                  <a:pt x="351458" y="641600"/>
                  <a:pt x="344129" y="648929"/>
                </a:cubicBezTo>
                <a:cubicBezTo>
                  <a:pt x="336800" y="656258"/>
                  <a:pt x="323902" y="654126"/>
                  <a:pt x="314632" y="658761"/>
                </a:cubicBezTo>
                <a:cubicBezTo>
                  <a:pt x="304063" y="664046"/>
                  <a:pt x="293968" y="670575"/>
                  <a:pt x="285136" y="678426"/>
                </a:cubicBezTo>
                <a:cubicBezTo>
                  <a:pt x="259955" y="700810"/>
                  <a:pt x="237192" y="744999"/>
                  <a:pt x="196645" y="747252"/>
                </a:cubicBezTo>
                <a:cubicBezTo>
                  <a:pt x="147559" y="749979"/>
                  <a:pt x="98322" y="747252"/>
                  <a:pt x="49161" y="747252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9522542" y="2512748"/>
            <a:ext cx="442452" cy="748464"/>
          </a:xfrm>
          <a:custGeom>
            <a:avLst/>
            <a:gdLst>
              <a:gd name="connsiteX0" fmla="*/ 0 w 442452"/>
              <a:gd name="connsiteY0" fmla="*/ 0 h 748464"/>
              <a:gd name="connsiteX1" fmla="*/ 245807 w 442452"/>
              <a:gd name="connsiteY1" fmla="*/ 9832 h 748464"/>
              <a:gd name="connsiteX2" fmla="*/ 275303 w 442452"/>
              <a:gd name="connsiteY2" fmla="*/ 29497 h 748464"/>
              <a:gd name="connsiteX3" fmla="*/ 304800 w 442452"/>
              <a:gd name="connsiteY3" fmla="*/ 39329 h 748464"/>
              <a:gd name="connsiteX4" fmla="*/ 334297 w 442452"/>
              <a:gd name="connsiteY4" fmla="*/ 58994 h 748464"/>
              <a:gd name="connsiteX5" fmla="*/ 373626 w 442452"/>
              <a:gd name="connsiteY5" fmla="*/ 108155 h 748464"/>
              <a:gd name="connsiteX6" fmla="*/ 422787 w 442452"/>
              <a:gd name="connsiteY6" fmla="*/ 196645 h 748464"/>
              <a:gd name="connsiteX7" fmla="*/ 432620 w 442452"/>
              <a:gd name="connsiteY7" fmla="*/ 275303 h 748464"/>
              <a:gd name="connsiteX8" fmla="*/ 442452 w 442452"/>
              <a:gd name="connsiteY8" fmla="*/ 304800 h 748464"/>
              <a:gd name="connsiteX9" fmla="*/ 432620 w 442452"/>
              <a:gd name="connsiteY9" fmla="*/ 511278 h 748464"/>
              <a:gd name="connsiteX10" fmla="*/ 412955 w 442452"/>
              <a:gd name="connsiteY10" fmla="*/ 570271 h 748464"/>
              <a:gd name="connsiteX11" fmla="*/ 353961 w 442452"/>
              <a:gd name="connsiteY11" fmla="*/ 619432 h 748464"/>
              <a:gd name="connsiteX12" fmla="*/ 344129 w 442452"/>
              <a:gd name="connsiteY12" fmla="*/ 648929 h 748464"/>
              <a:gd name="connsiteX13" fmla="*/ 314632 w 442452"/>
              <a:gd name="connsiteY13" fmla="*/ 658761 h 748464"/>
              <a:gd name="connsiteX14" fmla="*/ 285136 w 442452"/>
              <a:gd name="connsiteY14" fmla="*/ 678426 h 748464"/>
              <a:gd name="connsiteX15" fmla="*/ 196645 w 442452"/>
              <a:gd name="connsiteY15" fmla="*/ 747252 h 748464"/>
              <a:gd name="connsiteX16" fmla="*/ 49161 w 442452"/>
              <a:gd name="connsiteY16" fmla="*/ 747252 h 7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2452" h="748464">
                <a:moveTo>
                  <a:pt x="0" y="0"/>
                </a:moveTo>
                <a:cubicBezTo>
                  <a:pt x="81936" y="3277"/>
                  <a:pt x="164272" y="1096"/>
                  <a:pt x="245807" y="9832"/>
                </a:cubicBezTo>
                <a:cubicBezTo>
                  <a:pt x="257557" y="11091"/>
                  <a:pt x="264734" y="24212"/>
                  <a:pt x="275303" y="29497"/>
                </a:cubicBezTo>
                <a:cubicBezTo>
                  <a:pt x="284573" y="34132"/>
                  <a:pt x="294968" y="36052"/>
                  <a:pt x="304800" y="39329"/>
                </a:cubicBezTo>
                <a:cubicBezTo>
                  <a:pt x="314632" y="45884"/>
                  <a:pt x="326915" y="49766"/>
                  <a:pt x="334297" y="58994"/>
                </a:cubicBezTo>
                <a:cubicBezTo>
                  <a:pt x="388574" y="126840"/>
                  <a:pt x="289090" y="51797"/>
                  <a:pt x="373626" y="108155"/>
                </a:cubicBezTo>
                <a:cubicBezTo>
                  <a:pt x="418704" y="175771"/>
                  <a:pt x="405482" y="144727"/>
                  <a:pt x="422787" y="196645"/>
                </a:cubicBezTo>
                <a:cubicBezTo>
                  <a:pt x="426065" y="222864"/>
                  <a:pt x="427893" y="249306"/>
                  <a:pt x="432620" y="275303"/>
                </a:cubicBezTo>
                <a:cubicBezTo>
                  <a:pt x="434474" y="285500"/>
                  <a:pt x="442452" y="294436"/>
                  <a:pt x="442452" y="304800"/>
                </a:cubicBezTo>
                <a:cubicBezTo>
                  <a:pt x="442452" y="373704"/>
                  <a:pt x="440229" y="442795"/>
                  <a:pt x="432620" y="511278"/>
                </a:cubicBezTo>
                <a:cubicBezTo>
                  <a:pt x="430331" y="531879"/>
                  <a:pt x="427612" y="555614"/>
                  <a:pt x="412955" y="570271"/>
                </a:cubicBezTo>
                <a:cubicBezTo>
                  <a:pt x="375102" y="608124"/>
                  <a:pt x="395028" y="592055"/>
                  <a:pt x="353961" y="619432"/>
                </a:cubicBezTo>
                <a:cubicBezTo>
                  <a:pt x="350684" y="629264"/>
                  <a:pt x="351458" y="641600"/>
                  <a:pt x="344129" y="648929"/>
                </a:cubicBezTo>
                <a:cubicBezTo>
                  <a:pt x="336800" y="656258"/>
                  <a:pt x="323902" y="654126"/>
                  <a:pt x="314632" y="658761"/>
                </a:cubicBezTo>
                <a:cubicBezTo>
                  <a:pt x="304063" y="664046"/>
                  <a:pt x="293968" y="670575"/>
                  <a:pt x="285136" y="678426"/>
                </a:cubicBezTo>
                <a:cubicBezTo>
                  <a:pt x="259955" y="700810"/>
                  <a:pt x="237192" y="744999"/>
                  <a:pt x="196645" y="747252"/>
                </a:cubicBezTo>
                <a:cubicBezTo>
                  <a:pt x="147559" y="749979"/>
                  <a:pt x="98322" y="747252"/>
                  <a:pt x="49161" y="74725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9552577" y="3776193"/>
            <a:ext cx="442452" cy="748464"/>
          </a:xfrm>
          <a:custGeom>
            <a:avLst/>
            <a:gdLst>
              <a:gd name="connsiteX0" fmla="*/ 0 w 442452"/>
              <a:gd name="connsiteY0" fmla="*/ 0 h 748464"/>
              <a:gd name="connsiteX1" fmla="*/ 245807 w 442452"/>
              <a:gd name="connsiteY1" fmla="*/ 9832 h 748464"/>
              <a:gd name="connsiteX2" fmla="*/ 275303 w 442452"/>
              <a:gd name="connsiteY2" fmla="*/ 29497 h 748464"/>
              <a:gd name="connsiteX3" fmla="*/ 304800 w 442452"/>
              <a:gd name="connsiteY3" fmla="*/ 39329 h 748464"/>
              <a:gd name="connsiteX4" fmla="*/ 334297 w 442452"/>
              <a:gd name="connsiteY4" fmla="*/ 58994 h 748464"/>
              <a:gd name="connsiteX5" fmla="*/ 373626 w 442452"/>
              <a:gd name="connsiteY5" fmla="*/ 108155 h 748464"/>
              <a:gd name="connsiteX6" fmla="*/ 422787 w 442452"/>
              <a:gd name="connsiteY6" fmla="*/ 196645 h 748464"/>
              <a:gd name="connsiteX7" fmla="*/ 432620 w 442452"/>
              <a:gd name="connsiteY7" fmla="*/ 275303 h 748464"/>
              <a:gd name="connsiteX8" fmla="*/ 442452 w 442452"/>
              <a:gd name="connsiteY8" fmla="*/ 304800 h 748464"/>
              <a:gd name="connsiteX9" fmla="*/ 432620 w 442452"/>
              <a:gd name="connsiteY9" fmla="*/ 511278 h 748464"/>
              <a:gd name="connsiteX10" fmla="*/ 412955 w 442452"/>
              <a:gd name="connsiteY10" fmla="*/ 570271 h 748464"/>
              <a:gd name="connsiteX11" fmla="*/ 353961 w 442452"/>
              <a:gd name="connsiteY11" fmla="*/ 619432 h 748464"/>
              <a:gd name="connsiteX12" fmla="*/ 344129 w 442452"/>
              <a:gd name="connsiteY12" fmla="*/ 648929 h 748464"/>
              <a:gd name="connsiteX13" fmla="*/ 314632 w 442452"/>
              <a:gd name="connsiteY13" fmla="*/ 658761 h 748464"/>
              <a:gd name="connsiteX14" fmla="*/ 285136 w 442452"/>
              <a:gd name="connsiteY14" fmla="*/ 678426 h 748464"/>
              <a:gd name="connsiteX15" fmla="*/ 196645 w 442452"/>
              <a:gd name="connsiteY15" fmla="*/ 747252 h 748464"/>
              <a:gd name="connsiteX16" fmla="*/ 49161 w 442452"/>
              <a:gd name="connsiteY16" fmla="*/ 747252 h 7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2452" h="748464">
                <a:moveTo>
                  <a:pt x="0" y="0"/>
                </a:moveTo>
                <a:cubicBezTo>
                  <a:pt x="81936" y="3277"/>
                  <a:pt x="164272" y="1096"/>
                  <a:pt x="245807" y="9832"/>
                </a:cubicBezTo>
                <a:cubicBezTo>
                  <a:pt x="257557" y="11091"/>
                  <a:pt x="264734" y="24212"/>
                  <a:pt x="275303" y="29497"/>
                </a:cubicBezTo>
                <a:cubicBezTo>
                  <a:pt x="284573" y="34132"/>
                  <a:pt x="294968" y="36052"/>
                  <a:pt x="304800" y="39329"/>
                </a:cubicBezTo>
                <a:cubicBezTo>
                  <a:pt x="314632" y="45884"/>
                  <a:pt x="326915" y="49766"/>
                  <a:pt x="334297" y="58994"/>
                </a:cubicBezTo>
                <a:cubicBezTo>
                  <a:pt x="388574" y="126840"/>
                  <a:pt x="289090" y="51797"/>
                  <a:pt x="373626" y="108155"/>
                </a:cubicBezTo>
                <a:cubicBezTo>
                  <a:pt x="418704" y="175771"/>
                  <a:pt x="405482" y="144727"/>
                  <a:pt x="422787" y="196645"/>
                </a:cubicBezTo>
                <a:cubicBezTo>
                  <a:pt x="426065" y="222864"/>
                  <a:pt x="427893" y="249306"/>
                  <a:pt x="432620" y="275303"/>
                </a:cubicBezTo>
                <a:cubicBezTo>
                  <a:pt x="434474" y="285500"/>
                  <a:pt x="442452" y="294436"/>
                  <a:pt x="442452" y="304800"/>
                </a:cubicBezTo>
                <a:cubicBezTo>
                  <a:pt x="442452" y="373704"/>
                  <a:pt x="440229" y="442795"/>
                  <a:pt x="432620" y="511278"/>
                </a:cubicBezTo>
                <a:cubicBezTo>
                  <a:pt x="430331" y="531879"/>
                  <a:pt x="427612" y="555614"/>
                  <a:pt x="412955" y="570271"/>
                </a:cubicBezTo>
                <a:cubicBezTo>
                  <a:pt x="375102" y="608124"/>
                  <a:pt x="395028" y="592055"/>
                  <a:pt x="353961" y="619432"/>
                </a:cubicBezTo>
                <a:cubicBezTo>
                  <a:pt x="350684" y="629264"/>
                  <a:pt x="351458" y="641600"/>
                  <a:pt x="344129" y="648929"/>
                </a:cubicBezTo>
                <a:cubicBezTo>
                  <a:pt x="336800" y="656258"/>
                  <a:pt x="323902" y="654126"/>
                  <a:pt x="314632" y="658761"/>
                </a:cubicBezTo>
                <a:cubicBezTo>
                  <a:pt x="304063" y="664046"/>
                  <a:pt x="293968" y="670575"/>
                  <a:pt x="285136" y="678426"/>
                </a:cubicBezTo>
                <a:cubicBezTo>
                  <a:pt x="259955" y="700810"/>
                  <a:pt x="237192" y="744999"/>
                  <a:pt x="196645" y="747252"/>
                </a:cubicBezTo>
                <a:cubicBezTo>
                  <a:pt x="147559" y="749979"/>
                  <a:pt x="98322" y="747252"/>
                  <a:pt x="49161" y="747252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9552577" y="4130155"/>
            <a:ext cx="442452" cy="748464"/>
          </a:xfrm>
          <a:custGeom>
            <a:avLst/>
            <a:gdLst>
              <a:gd name="connsiteX0" fmla="*/ 0 w 442452"/>
              <a:gd name="connsiteY0" fmla="*/ 0 h 748464"/>
              <a:gd name="connsiteX1" fmla="*/ 245807 w 442452"/>
              <a:gd name="connsiteY1" fmla="*/ 9832 h 748464"/>
              <a:gd name="connsiteX2" fmla="*/ 275303 w 442452"/>
              <a:gd name="connsiteY2" fmla="*/ 29497 h 748464"/>
              <a:gd name="connsiteX3" fmla="*/ 304800 w 442452"/>
              <a:gd name="connsiteY3" fmla="*/ 39329 h 748464"/>
              <a:gd name="connsiteX4" fmla="*/ 334297 w 442452"/>
              <a:gd name="connsiteY4" fmla="*/ 58994 h 748464"/>
              <a:gd name="connsiteX5" fmla="*/ 373626 w 442452"/>
              <a:gd name="connsiteY5" fmla="*/ 108155 h 748464"/>
              <a:gd name="connsiteX6" fmla="*/ 422787 w 442452"/>
              <a:gd name="connsiteY6" fmla="*/ 196645 h 748464"/>
              <a:gd name="connsiteX7" fmla="*/ 432620 w 442452"/>
              <a:gd name="connsiteY7" fmla="*/ 275303 h 748464"/>
              <a:gd name="connsiteX8" fmla="*/ 442452 w 442452"/>
              <a:gd name="connsiteY8" fmla="*/ 304800 h 748464"/>
              <a:gd name="connsiteX9" fmla="*/ 432620 w 442452"/>
              <a:gd name="connsiteY9" fmla="*/ 511278 h 748464"/>
              <a:gd name="connsiteX10" fmla="*/ 412955 w 442452"/>
              <a:gd name="connsiteY10" fmla="*/ 570271 h 748464"/>
              <a:gd name="connsiteX11" fmla="*/ 353961 w 442452"/>
              <a:gd name="connsiteY11" fmla="*/ 619432 h 748464"/>
              <a:gd name="connsiteX12" fmla="*/ 344129 w 442452"/>
              <a:gd name="connsiteY12" fmla="*/ 648929 h 748464"/>
              <a:gd name="connsiteX13" fmla="*/ 314632 w 442452"/>
              <a:gd name="connsiteY13" fmla="*/ 658761 h 748464"/>
              <a:gd name="connsiteX14" fmla="*/ 285136 w 442452"/>
              <a:gd name="connsiteY14" fmla="*/ 678426 h 748464"/>
              <a:gd name="connsiteX15" fmla="*/ 196645 w 442452"/>
              <a:gd name="connsiteY15" fmla="*/ 747252 h 748464"/>
              <a:gd name="connsiteX16" fmla="*/ 49161 w 442452"/>
              <a:gd name="connsiteY16" fmla="*/ 747252 h 7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2452" h="748464">
                <a:moveTo>
                  <a:pt x="0" y="0"/>
                </a:moveTo>
                <a:cubicBezTo>
                  <a:pt x="81936" y="3277"/>
                  <a:pt x="164272" y="1096"/>
                  <a:pt x="245807" y="9832"/>
                </a:cubicBezTo>
                <a:cubicBezTo>
                  <a:pt x="257557" y="11091"/>
                  <a:pt x="264734" y="24212"/>
                  <a:pt x="275303" y="29497"/>
                </a:cubicBezTo>
                <a:cubicBezTo>
                  <a:pt x="284573" y="34132"/>
                  <a:pt x="294968" y="36052"/>
                  <a:pt x="304800" y="39329"/>
                </a:cubicBezTo>
                <a:cubicBezTo>
                  <a:pt x="314632" y="45884"/>
                  <a:pt x="326915" y="49766"/>
                  <a:pt x="334297" y="58994"/>
                </a:cubicBezTo>
                <a:cubicBezTo>
                  <a:pt x="388574" y="126840"/>
                  <a:pt x="289090" y="51797"/>
                  <a:pt x="373626" y="108155"/>
                </a:cubicBezTo>
                <a:cubicBezTo>
                  <a:pt x="418704" y="175771"/>
                  <a:pt x="405482" y="144727"/>
                  <a:pt x="422787" y="196645"/>
                </a:cubicBezTo>
                <a:cubicBezTo>
                  <a:pt x="426065" y="222864"/>
                  <a:pt x="427893" y="249306"/>
                  <a:pt x="432620" y="275303"/>
                </a:cubicBezTo>
                <a:cubicBezTo>
                  <a:pt x="434474" y="285500"/>
                  <a:pt x="442452" y="294436"/>
                  <a:pt x="442452" y="304800"/>
                </a:cubicBezTo>
                <a:cubicBezTo>
                  <a:pt x="442452" y="373704"/>
                  <a:pt x="440229" y="442795"/>
                  <a:pt x="432620" y="511278"/>
                </a:cubicBezTo>
                <a:cubicBezTo>
                  <a:pt x="430331" y="531879"/>
                  <a:pt x="427612" y="555614"/>
                  <a:pt x="412955" y="570271"/>
                </a:cubicBezTo>
                <a:cubicBezTo>
                  <a:pt x="375102" y="608124"/>
                  <a:pt x="395028" y="592055"/>
                  <a:pt x="353961" y="619432"/>
                </a:cubicBezTo>
                <a:cubicBezTo>
                  <a:pt x="350684" y="629264"/>
                  <a:pt x="351458" y="641600"/>
                  <a:pt x="344129" y="648929"/>
                </a:cubicBezTo>
                <a:cubicBezTo>
                  <a:pt x="336800" y="656258"/>
                  <a:pt x="323902" y="654126"/>
                  <a:pt x="314632" y="658761"/>
                </a:cubicBezTo>
                <a:cubicBezTo>
                  <a:pt x="304063" y="664046"/>
                  <a:pt x="293968" y="670575"/>
                  <a:pt x="285136" y="678426"/>
                </a:cubicBezTo>
                <a:cubicBezTo>
                  <a:pt x="259955" y="700810"/>
                  <a:pt x="237192" y="744999"/>
                  <a:pt x="196645" y="747252"/>
                </a:cubicBezTo>
                <a:cubicBezTo>
                  <a:pt x="147559" y="749979"/>
                  <a:pt x="98322" y="747252"/>
                  <a:pt x="49161" y="74725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493342" y="5997713"/>
            <a:ext cx="50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4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9242323" y="5973754"/>
            <a:ext cx="50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494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71" y="2114550"/>
            <a:ext cx="2667000" cy="47434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1707369" y="255639"/>
            <a:ext cx="8242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Nagyon ügyesek voltatok!</a:t>
            </a:r>
          </a:p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Legyen szép a napotok! </a:t>
            </a:r>
            <a:endParaRPr lang="hu-H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Galéria</Template>
  <TotalTime>26</TotalTime>
  <Words>51</Words>
  <Application>Microsoft Office PowerPoint</Application>
  <PresentationFormat>Szélesvásznú</PresentationFormat>
  <Paragraphs>10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Palatino Linotype</vt:lpstr>
      <vt:lpstr>Gallery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</dc:creator>
  <cp:lastModifiedBy>Erika Viktória Németh</cp:lastModifiedBy>
  <cp:revision>5</cp:revision>
  <dcterms:created xsi:type="dcterms:W3CDTF">2023-07-31T15:52:44Z</dcterms:created>
  <dcterms:modified xsi:type="dcterms:W3CDTF">2024-04-29T07:46:48Z</dcterms:modified>
</cp:coreProperties>
</file>