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7" r:id="rId2"/>
    <p:sldId id="256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5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24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99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9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0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2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3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5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0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xsrf=AB5stBjt0-ydxFsHcakFdvy3nP-jOFaYVw:1690814445802&amp;q=IX.+ker%C3%BClet&amp;si=ACFMAn_Gd9OM2CPb2aZmeZqmDNcQe6dffWLqUS3eIZkPr91_p8Vbkcktz9PgzqA7a_JC3MrXoZCAd3776e7ORsBwZvXMYcAyyAm1s5b5u1I8rCo7dMjj9c2G5-Oz8qe8i1TTQRRVE_TVyohEQNThBIMsAwglOCvzcyE-njp3_jt3FT8eUbumiau1c-H9fvCygbr1pqVwFLix&amp;sa=X&amp;ved=2ahUKEwjP4rDTlrmAAxWxh_0HHagQBHUQmxMoAHoECBkQAg" TargetMode="External"/><Relationship Id="rId2" Type="http://schemas.openxmlformats.org/officeDocument/2006/relationships/hyperlink" Target="https://hu.wikipedia.org/wiki/J%C3%B3zsef_Attil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www.google.com/search?client=firefox-b-d&amp;sxsrf=AB5stBjt0-ydxFsHcakFdvy3nP-jOFaYVw:1690814445802&amp;q=Balatonsz%C3%A1rsz%C3%B3&amp;si=ACFMAn8gKcw6L8cgu575hwcueyKgoe9ZYQ1m1yJZTLKy7VGJ2lC1B9zfPDre9lkQhv6ZYiOTg69PMTVTOmeGcwfUiJ7cHFj9NLlq5XG5pTFUzPg1t6UGe0jwz5peAUU0uJFtsUjXkovfedbtZqAXBhHnpfCyYYYrOrqpFd1MSxx9L0gYeOOq8jEcDxsu--jKsHPfzg5gzX_fC_hTpsGRduCtBQ3qglT4_w%3D%3D&amp;sa=X&amp;ved=2ahUKEwjP4rDTlrmAAxWxh_0HHagQBHUQmxMoAHoECBsQA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8405356/j%C3%B3zsef-attila-mama" TargetMode="External"/><Relationship Id="rId2" Type="http://schemas.openxmlformats.org/officeDocument/2006/relationships/hyperlink" Target="https://wordwall.net/hu/resource/25434567/j%C3%B3zsef-attila-mama-p%C3%A1rkeres%C5%9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65267" y="1867921"/>
            <a:ext cx="2564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József Attila</a:t>
            </a:r>
          </a:p>
        </p:txBody>
      </p:sp>
      <p:sp>
        <p:nvSpPr>
          <p:cNvPr id="3" name="Téglalap 2"/>
          <p:cNvSpPr/>
          <p:nvPr/>
        </p:nvSpPr>
        <p:spPr>
          <a:xfrm>
            <a:off x="677335" y="6295542"/>
            <a:ext cx="401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1666964" y="508502"/>
            <a:ext cx="2032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</a:rPr>
              <a:t>Mama</a:t>
            </a:r>
          </a:p>
        </p:txBody>
      </p:sp>
      <p:sp>
        <p:nvSpPr>
          <p:cNvPr id="5" name="Téglalap 4"/>
          <p:cNvSpPr/>
          <p:nvPr/>
        </p:nvSpPr>
        <p:spPr>
          <a:xfrm>
            <a:off x="5165558" y="51875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b="1" dirty="0"/>
              <a:t>József Attila Baumgarten- és posztumusz Kossuth-díjas magyar költő, a magyar irodalom egyik legkiemelkedőbb, legeredetibb alakja. </a:t>
            </a:r>
            <a:r>
              <a:rPr lang="hu-HU" b="1" dirty="0" err="1">
                <a:hlinkClick r:id="rId2"/>
              </a:rPr>
              <a:t>Wikipédia</a:t>
            </a:r>
            <a:endParaRPr lang="hu-HU" b="1" dirty="0"/>
          </a:p>
          <a:p>
            <a:pPr algn="just"/>
            <a:r>
              <a:rPr lang="hu-HU" b="1" dirty="0"/>
              <a:t>Született: 1905. április 11., </a:t>
            </a:r>
            <a:r>
              <a:rPr lang="hu-HU" b="1" dirty="0">
                <a:hlinkClick r:id="rId3"/>
              </a:rPr>
              <a:t>IX. kerület, Budapest</a:t>
            </a:r>
            <a:endParaRPr lang="hu-HU" b="1" dirty="0"/>
          </a:p>
          <a:p>
            <a:pPr algn="just"/>
            <a:r>
              <a:rPr lang="hu-HU" b="1" dirty="0"/>
              <a:t>Meghalt: 1937. december 3., </a:t>
            </a:r>
            <a:r>
              <a:rPr lang="hu-HU" b="1" dirty="0">
                <a:hlinkClick r:id="rId4"/>
              </a:rPr>
              <a:t>Balatonszárszó</a:t>
            </a:r>
            <a:endParaRPr lang="hu-HU" b="1" dirty="0">
              <a:effectLst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40" y="195141"/>
            <a:ext cx="3376236" cy="48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560"/>
            <a:ext cx="12219808" cy="18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698"/>
            <a:ext cx="9614328" cy="46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ózsef Attila Mam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955" y="477086"/>
            <a:ext cx="9897920" cy="55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1946"/>
            <a:ext cx="12232503" cy="13546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2766"/>
            <a:ext cx="12214860" cy="3200400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789272" y="1780674"/>
            <a:ext cx="1366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059806" y="3850105"/>
            <a:ext cx="2223436" cy="760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764505" y="3850105"/>
            <a:ext cx="19251" cy="760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5467149" y="3917482"/>
            <a:ext cx="2088683" cy="616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8017844" y="3917482"/>
            <a:ext cx="2165684" cy="654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>
            <a:off x="8017844" y="4783756"/>
            <a:ext cx="2165684" cy="77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 flipV="1">
            <a:off x="8017844" y="4947385"/>
            <a:ext cx="2165684" cy="683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 flipV="1">
            <a:off x="5553777" y="4947385"/>
            <a:ext cx="1780674" cy="683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5168766" y="4947385"/>
            <a:ext cx="1665171" cy="683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1568918" y="4822257"/>
            <a:ext cx="2714324" cy="808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2723949" y="4783756"/>
            <a:ext cx="1559293" cy="38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68503" cy="189567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73" y="1895678"/>
            <a:ext cx="10346968" cy="4962321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2483318" y="5351646"/>
            <a:ext cx="35998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414337" y="5725427"/>
            <a:ext cx="35998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7371348" y="5351646"/>
            <a:ext cx="431372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7448350" y="5733448"/>
            <a:ext cx="35998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7448350" y="6081561"/>
            <a:ext cx="3599848" cy="0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7448350" y="6476197"/>
            <a:ext cx="2937309" cy="11230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7525" cy="5810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3949"/>
            <a:ext cx="9614328" cy="46109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57826"/>
            <a:ext cx="5467350" cy="514350"/>
          </a:xfrm>
          <a:prstGeom prst="rect">
            <a:avLst/>
          </a:prstGeom>
        </p:spPr>
      </p:pic>
      <p:sp>
        <p:nvSpPr>
          <p:cNvPr id="7" name="Szabadkézi sokszög 6"/>
          <p:cNvSpPr/>
          <p:nvPr/>
        </p:nvSpPr>
        <p:spPr>
          <a:xfrm>
            <a:off x="4023360" y="3974872"/>
            <a:ext cx="489070" cy="455215"/>
          </a:xfrm>
          <a:custGeom>
            <a:avLst/>
            <a:gdLst>
              <a:gd name="connsiteX0" fmla="*/ 0 w 489070"/>
              <a:gd name="connsiteY0" fmla="*/ 19612 h 455215"/>
              <a:gd name="connsiteX1" fmla="*/ 385011 w 489070"/>
              <a:gd name="connsiteY1" fmla="*/ 58113 h 455215"/>
              <a:gd name="connsiteX2" fmla="*/ 413886 w 489070"/>
              <a:gd name="connsiteY2" fmla="*/ 77364 h 455215"/>
              <a:gd name="connsiteX3" fmla="*/ 423512 w 489070"/>
              <a:gd name="connsiteY3" fmla="*/ 106240 h 455215"/>
              <a:gd name="connsiteX4" fmla="*/ 462013 w 489070"/>
              <a:gd name="connsiteY4" fmla="*/ 163991 h 455215"/>
              <a:gd name="connsiteX5" fmla="*/ 471638 w 489070"/>
              <a:gd name="connsiteY5" fmla="*/ 385372 h 455215"/>
              <a:gd name="connsiteX6" fmla="*/ 442762 w 489070"/>
              <a:gd name="connsiteY6" fmla="*/ 404623 h 455215"/>
              <a:gd name="connsiteX7" fmla="*/ 336884 w 489070"/>
              <a:gd name="connsiteY7" fmla="*/ 423873 h 455215"/>
              <a:gd name="connsiteX8" fmla="*/ 308008 w 489070"/>
              <a:gd name="connsiteY8" fmla="*/ 433499 h 455215"/>
              <a:gd name="connsiteX9" fmla="*/ 269507 w 489070"/>
              <a:gd name="connsiteY9" fmla="*/ 452749 h 455215"/>
              <a:gd name="connsiteX10" fmla="*/ 19251 w 489070"/>
              <a:gd name="connsiteY10" fmla="*/ 452749 h 4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070" h="455215">
                <a:moveTo>
                  <a:pt x="0" y="19612"/>
                </a:moveTo>
                <a:cubicBezTo>
                  <a:pt x="573213" y="35104"/>
                  <a:pt x="248840" y="-55366"/>
                  <a:pt x="385011" y="58113"/>
                </a:cubicBezTo>
                <a:cubicBezTo>
                  <a:pt x="393898" y="65519"/>
                  <a:pt x="404261" y="70947"/>
                  <a:pt x="413886" y="77364"/>
                </a:cubicBezTo>
                <a:cubicBezTo>
                  <a:pt x="417095" y="86989"/>
                  <a:pt x="418585" y="97371"/>
                  <a:pt x="423512" y="106240"/>
                </a:cubicBezTo>
                <a:cubicBezTo>
                  <a:pt x="434748" y="126464"/>
                  <a:pt x="462013" y="163991"/>
                  <a:pt x="462013" y="163991"/>
                </a:cubicBezTo>
                <a:cubicBezTo>
                  <a:pt x="492190" y="254526"/>
                  <a:pt x="499552" y="252780"/>
                  <a:pt x="471638" y="385372"/>
                </a:cubicBezTo>
                <a:cubicBezTo>
                  <a:pt x="469255" y="396692"/>
                  <a:pt x="453109" y="399450"/>
                  <a:pt x="442762" y="404623"/>
                </a:cubicBezTo>
                <a:cubicBezTo>
                  <a:pt x="413088" y="419460"/>
                  <a:pt x="363424" y="420556"/>
                  <a:pt x="336884" y="423873"/>
                </a:cubicBezTo>
                <a:cubicBezTo>
                  <a:pt x="327259" y="427082"/>
                  <a:pt x="317334" y="429502"/>
                  <a:pt x="308008" y="433499"/>
                </a:cubicBezTo>
                <a:cubicBezTo>
                  <a:pt x="294820" y="439151"/>
                  <a:pt x="283824" y="451795"/>
                  <a:pt x="269507" y="452749"/>
                </a:cubicBezTo>
                <a:cubicBezTo>
                  <a:pt x="186273" y="458298"/>
                  <a:pt x="102670" y="452749"/>
                  <a:pt x="19251" y="45274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4021542" y="4608535"/>
            <a:ext cx="489070" cy="455215"/>
          </a:xfrm>
          <a:custGeom>
            <a:avLst/>
            <a:gdLst>
              <a:gd name="connsiteX0" fmla="*/ 0 w 489070"/>
              <a:gd name="connsiteY0" fmla="*/ 19612 h 455215"/>
              <a:gd name="connsiteX1" fmla="*/ 385011 w 489070"/>
              <a:gd name="connsiteY1" fmla="*/ 58113 h 455215"/>
              <a:gd name="connsiteX2" fmla="*/ 413886 w 489070"/>
              <a:gd name="connsiteY2" fmla="*/ 77364 h 455215"/>
              <a:gd name="connsiteX3" fmla="*/ 423512 w 489070"/>
              <a:gd name="connsiteY3" fmla="*/ 106240 h 455215"/>
              <a:gd name="connsiteX4" fmla="*/ 462013 w 489070"/>
              <a:gd name="connsiteY4" fmla="*/ 163991 h 455215"/>
              <a:gd name="connsiteX5" fmla="*/ 471638 w 489070"/>
              <a:gd name="connsiteY5" fmla="*/ 385372 h 455215"/>
              <a:gd name="connsiteX6" fmla="*/ 442762 w 489070"/>
              <a:gd name="connsiteY6" fmla="*/ 404623 h 455215"/>
              <a:gd name="connsiteX7" fmla="*/ 336884 w 489070"/>
              <a:gd name="connsiteY7" fmla="*/ 423873 h 455215"/>
              <a:gd name="connsiteX8" fmla="*/ 308008 w 489070"/>
              <a:gd name="connsiteY8" fmla="*/ 433499 h 455215"/>
              <a:gd name="connsiteX9" fmla="*/ 269507 w 489070"/>
              <a:gd name="connsiteY9" fmla="*/ 452749 h 455215"/>
              <a:gd name="connsiteX10" fmla="*/ 19251 w 489070"/>
              <a:gd name="connsiteY10" fmla="*/ 452749 h 4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070" h="455215">
                <a:moveTo>
                  <a:pt x="0" y="19612"/>
                </a:moveTo>
                <a:cubicBezTo>
                  <a:pt x="573213" y="35104"/>
                  <a:pt x="248840" y="-55366"/>
                  <a:pt x="385011" y="58113"/>
                </a:cubicBezTo>
                <a:cubicBezTo>
                  <a:pt x="393898" y="65519"/>
                  <a:pt x="404261" y="70947"/>
                  <a:pt x="413886" y="77364"/>
                </a:cubicBezTo>
                <a:cubicBezTo>
                  <a:pt x="417095" y="86989"/>
                  <a:pt x="418585" y="97371"/>
                  <a:pt x="423512" y="106240"/>
                </a:cubicBezTo>
                <a:cubicBezTo>
                  <a:pt x="434748" y="126464"/>
                  <a:pt x="462013" y="163991"/>
                  <a:pt x="462013" y="163991"/>
                </a:cubicBezTo>
                <a:cubicBezTo>
                  <a:pt x="492190" y="254526"/>
                  <a:pt x="499552" y="252780"/>
                  <a:pt x="471638" y="385372"/>
                </a:cubicBezTo>
                <a:cubicBezTo>
                  <a:pt x="469255" y="396692"/>
                  <a:pt x="453109" y="399450"/>
                  <a:pt x="442762" y="404623"/>
                </a:cubicBezTo>
                <a:cubicBezTo>
                  <a:pt x="413088" y="419460"/>
                  <a:pt x="363424" y="420556"/>
                  <a:pt x="336884" y="423873"/>
                </a:cubicBezTo>
                <a:cubicBezTo>
                  <a:pt x="327259" y="427082"/>
                  <a:pt x="317334" y="429502"/>
                  <a:pt x="308008" y="433499"/>
                </a:cubicBezTo>
                <a:cubicBezTo>
                  <a:pt x="294820" y="439151"/>
                  <a:pt x="283824" y="451795"/>
                  <a:pt x="269507" y="452749"/>
                </a:cubicBezTo>
                <a:cubicBezTo>
                  <a:pt x="186273" y="458298"/>
                  <a:pt x="102670" y="452749"/>
                  <a:pt x="19251" y="45274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9125258" y="2288847"/>
            <a:ext cx="489070" cy="455215"/>
          </a:xfrm>
          <a:custGeom>
            <a:avLst/>
            <a:gdLst>
              <a:gd name="connsiteX0" fmla="*/ 0 w 489070"/>
              <a:gd name="connsiteY0" fmla="*/ 19612 h 455215"/>
              <a:gd name="connsiteX1" fmla="*/ 385011 w 489070"/>
              <a:gd name="connsiteY1" fmla="*/ 58113 h 455215"/>
              <a:gd name="connsiteX2" fmla="*/ 413886 w 489070"/>
              <a:gd name="connsiteY2" fmla="*/ 77364 h 455215"/>
              <a:gd name="connsiteX3" fmla="*/ 423512 w 489070"/>
              <a:gd name="connsiteY3" fmla="*/ 106240 h 455215"/>
              <a:gd name="connsiteX4" fmla="*/ 462013 w 489070"/>
              <a:gd name="connsiteY4" fmla="*/ 163991 h 455215"/>
              <a:gd name="connsiteX5" fmla="*/ 471638 w 489070"/>
              <a:gd name="connsiteY5" fmla="*/ 385372 h 455215"/>
              <a:gd name="connsiteX6" fmla="*/ 442762 w 489070"/>
              <a:gd name="connsiteY6" fmla="*/ 404623 h 455215"/>
              <a:gd name="connsiteX7" fmla="*/ 336884 w 489070"/>
              <a:gd name="connsiteY7" fmla="*/ 423873 h 455215"/>
              <a:gd name="connsiteX8" fmla="*/ 308008 w 489070"/>
              <a:gd name="connsiteY8" fmla="*/ 433499 h 455215"/>
              <a:gd name="connsiteX9" fmla="*/ 269507 w 489070"/>
              <a:gd name="connsiteY9" fmla="*/ 452749 h 455215"/>
              <a:gd name="connsiteX10" fmla="*/ 19251 w 489070"/>
              <a:gd name="connsiteY10" fmla="*/ 452749 h 4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070" h="455215">
                <a:moveTo>
                  <a:pt x="0" y="19612"/>
                </a:moveTo>
                <a:cubicBezTo>
                  <a:pt x="573213" y="35104"/>
                  <a:pt x="248840" y="-55366"/>
                  <a:pt x="385011" y="58113"/>
                </a:cubicBezTo>
                <a:cubicBezTo>
                  <a:pt x="393898" y="65519"/>
                  <a:pt x="404261" y="70947"/>
                  <a:pt x="413886" y="77364"/>
                </a:cubicBezTo>
                <a:cubicBezTo>
                  <a:pt x="417095" y="86989"/>
                  <a:pt x="418585" y="97371"/>
                  <a:pt x="423512" y="106240"/>
                </a:cubicBezTo>
                <a:cubicBezTo>
                  <a:pt x="434748" y="126464"/>
                  <a:pt x="462013" y="163991"/>
                  <a:pt x="462013" y="163991"/>
                </a:cubicBezTo>
                <a:cubicBezTo>
                  <a:pt x="492190" y="254526"/>
                  <a:pt x="499552" y="252780"/>
                  <a:pt x="471638" y="385372"/>
                </a:cubicBezTo>
                <a:cubicBezTo>
                  <a:pt x="469255" y="396692"/>
                  <a:pt x="453109" y="399450"/>
                  <a:pt x="442762" y="404623"/>
                </a:cubicBezTo>
                <a:cubicBezTo>
                  <a:pt x="413088" y="419460"/>
                  <a:pt x="363424" y="420556"/>
                  <a:pt x="336884" y="423873"/>
                </a:cubicBezTo>
                <a:cubicBezTo>
                  <a:pt x="327259" y="427082"/>
                  <a:pt x="317334" y="429502"/>
                  <a:pt x="308008" y="433499"/>
                </a:cubicBezTo>
                <a:cubicBezTo>
                  <a:pt x="294820" y="439151"/>
                  <a:pt x="283824" y="451795"/>
                  <a:pt x="269507" y="452749"/>
                </a:cubicBezTo>
                <a:cubicBezTo>
                  <a:pt x="186273" y="458298"/>
                  <a:pt x="102670" y="452749"/>
                  <a:pt x="19251" y="45274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8949891" y="2991817"/>
            <a:ext cx="489070" cy="455215"/>
          </a:xfrm>
          <a:custGeom>
            <a:avLst/>
            <a:gdLst>
              <a:gd name="connsiteX0" fmla="*/ 0 w 489070"/>
              <a:gd name="connsiteY0" fmla="*/ 19612 h 455215"/>
              <a:gd name="connsiteX1" fmla="*/ 385011 w 489070"/>
              <a:gd name="connsiteY1" fmla="*/ 58113 h 455215"/>
              <a:gd name="connsiteX2" fmla="*/ 413886 w 489070"/>
              <a:gd name="connsiteY2" fmla="*/ 77364 h 455215"/>
              <a:gd name="connsiteX3" fmla="*/ 423512 w 489070"/>
              <a:gd name="connsiteY3" fmla="*/ 106240 h 455215"/>
              <a:gd name="connsiteX4" fmla="*/ 462013 w 489070"/>
              <a:gd name="connsiteY4" fmla="*/ 163991 h 455215"/>
              <a:gd name="connsiteX5" fmla="*/ 471638 w 489070"/>
              <a:gd name="connsiteY5" fmla="*/ 385372 h 455215"/>
              <a:gd name="connsiteX6" fmla="*/ 442762 w 489070"/>
              <a:gd name="connsiteY6" fmla="*/ 404623 h 455215"/>
              <a:gd name="connsiteX7" fmla="*/ 336884 w 489070"/>
              <a:gd name="connsiteY7" fmla="*/ 423873 h 455215"/>
              <a:gd name="connsiteX8" fmla="*/ 308008 w 489070"/>
              <a:gd name="connsiteY8" fmla="*/ 433499 h 455215"/>
              <a:gd name="connsiteX9" fmla="*/ 269507 w 489070"/>
              <a:gd name="connsiteY9" fmla="*/ 452749 h 455215"/>
              <a:gd name="connsiteX10" fmla="*/ 19251 w 489070"/>
              <a:gd name="connsiteY10" fmla="*/ 452749 h 4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070" h="455215">
                <a:moveTo>
                  <a:pt x="0" y="19612"/>
                </a:moveTo>
                <a:cubicBezTo>
                  <a:pt x="573213" y="35104"/>
                  <a:pt x="248840" y="-55366"/>
                  <a:pt x="385011" y="58113"/>
                </a:cubicBezTo>
                <a:cubicBezTo>
                  <a:pt x="393898" y="65519"/>
                  <a:pt x="404261" y="70947"/>
                  <a:pt x="413886" y="77364"/>
                </a:cubicBezTo>
                <a:cubicBezTo>
                  <a:pt x="417095" y="86989"/>
                  <a:pt x="418585" y="97371"/>
                  <a:pt x="423512" y="106240"/>
                </a:cubicBezTo>
                <a:cubicBezTo>
                  <a:pt x="434748" y="126464"/>
                  <a:pt x="462013" y="163991"/>
                  <a:pt x="462013" y="163991"/>
                </a:cubicBezTo>
                <a:cubicBezTo>
                  <a:pt x="492190" y="254526"/>
                  <a:pt x="499552" y="252780"/>
                  <a:pt x="471638" y="385372"/>
                </a:cubicBezTo>
                <a:cubicBezTo>
                  <a:pt x="469255" y="396692"/>
                  <a:pt x="453109" y="399450"/>
                  <a:pt x="442762" y="404623"/>
                </a:cubicBezTo>
                <a:cubicBezTo>
                  <a:pt x="413088" y="419460"/>
                  <a:pt x="363424" y="420556"/>
                  <a:pt x="336884" y="423873"/>
                </a:cubicBezTo>
                <a:cubicBezTo>
                  <a:pt x="327259" y="427082"/>
                  <a:pt x="317334" y="429502"/>
                  <a:pt x="308008" y="433499"/>
                </a:cubicBezTo>
                <a:cubicBezTo>
                  <a:pt x="294820" y="439151"/>
                  <a:pt x="283824" y="451795"/>
                  <a:pt x="269507" y="452749"/>
                </a:cubicBezTo>
                <a:cubicBezTo>
                  <a:pt x="186273" y="458298"/>
                  <a:pt x="102670" y="452749"/>
                  <a:pt x="19251" y="45274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9125258" y="3958087"/>
            <a:ext cx="489070" cy="455215"/>
          </a:xfrm>
          <a:custGeom>
            <a:avLst/>
            <a:gdLst>
              <a:gd name="connsiteX0" fmla="*/ 0 w 489070"/>
              <a:gd name="connsiteY0" fmla="*/ 19612 h 455215"/>
              <a:gd name="connsiteX1" fmla="*/ 385011 w 489070"/>
              <a:gd name="connsiteY1" fmla="*/ 58113 h 455215"/>
              <a:gd name="connsiteX2" fmla="*/ 413886 w 489070"/>
              <a:gd name="connsiteY2" fmla="*/ 77364 h 455215"/>
              <a:gd name="connsiteX3" fmla="*/ 423512 w 489070"/>
              <a:gd name="connsiteY3" fmla="*/ 106240 h 455215"/>
              <a:gd name="connsiteX4" fmla="*/ 462013 w 489070"/>
              <a:gd name="connsiteY4" fmla="*/ 163991 h 455215"/>
              <a:gd name="connsiteX5" fmla="*/ 471638 w 489070"/>
              <a:gd name="connsiteY5" fmla="*/ 385372 h 455215"/>
              <a:gd name="connsiteX6" fmla="*/ 442762 w 489070"/>
              <a:gd name="connsiteY6" fmla="*/ 404623 h 455215"/>
              <a:gd name="connsiteX7" fmla="*/ 336884 w 489070"/>
              <a:gd name="connsiteY7" fmla="*/ 423873 h 455215"/>
              <a:gd name="connsiteX8" fmla="*/ 308008 w 489070"/>
              <a:gd name="connsiteY8" fmla="*/ 433499 h 455215"/>
              <a:gd name="connsiteX9" fmla="*/ 269507 w 489070"/>
              <a:gd name="connsiteY9" fmla="*/ 452749 h 455215"/>
              <a:gd name="connsiteX10" fmla="*/ 19251 w 489070"/>
              <a:gd name="connsiteY10" fmla="*/ 452749 h 4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070" h="455215">
                <a:moveTo>
                  <a:pt x="0" y="19612"/>
                </a:moveTo>
                <a:cubicBezTo>
                  <a:pt x="573213" y="35104"/>
                  <a:pt x="248840" y="-55366"/>
                  <a:pt x="385011" y="58113"/>
                </a:cubicBezTo>
                <a:cubicBezTo>
                  <a:pt x="393898" y="65519"/>
                  <a:pt x="404261" y="70947"/>
                  <a:pt x="413886" y="77364"/>
                </a:cubicBezTo>
                <a:cubicBezTo>
                  <a:pt x="417095" y="86989"/>
                  <a:pt x="418585" y="97371"/>
                  <a:pt x="423512" y="106240"/>
                </a:cubicBezTo>
                <a:cubicBezTo>
                  <a:pt x="434748" y="126464"/>
                  <a:pt x="462013" y="163991"/>
                  <a:pt x="462013" y="163991"/>
                </a:cubicBezTo>
                <a:cubicBezTo>
                  <a:pt x="492190" y="254526"/>
                  <a:pt x="499552" y="252780"/>
                  <a:pt x="471638" y="385372"/>
                </a:cubicBezTo>
                <a:cubicBezTo>
                  <a:pt x="469255" y="396692"/>
                  <a:pt x="453109" y="399450"/>
                  <a:pt x="442762" y="404623"/>
                </a:cubicBezTo>
                <a:cubicBezTo>
                  <a:pt x="413088" y="419460"/>
                  <a:pt x="363424" y="420556"/>
                  <a:pt x="336884" y="423873"/>
                </a:cubicBezTo>
                <a:cubicBezTo>
                  <a:pt x="327259" y="427082"/>
                  <a:pt x="317334" y="429502"/>
                  <a:pt x="308008" y="433499"/>
                </a:cubicBezTo>
                <a:cubicBezTo>
                  <a:pt x="294820" y="439151"/>
                  <a:pt x="283824" y="451795"/>
                  <a:pt x="269507" y="452749"/>
                </a:cubicBezTo>
                <a:cubicBezTo>
                  <a:pt x="186273" y="458298"/>
                  <a:pt x="102670" y="452749"/>
                  <a:pt x="19251" y="45274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>
            <a:off x="8949891" y="4582125"/>
            <a:ext cx="489070" cy="455215"/>
          </a:xfrm>
          <a:custGeom>
            <a:avLst/>
            <a:gdLst>
              <a:gd name="connsiteX0" fmla="*/ 0 w 489070"/>
              <a:gd name="connsiteY0" fmla="*/ 19612 h 455215"/>
              <a:gd name="connsiteX1" fmla="*/ 385011 w 489070"/>
              <a:gd name="connsiteY1" fmla="*/ 58113 h 455215"/>
              <a:gd name="connsiteX2" fmla="*/ 413886 w 489070"/>
              <a:gd name="connsiteY2" fmla="*/ 77364 h 455215"/>
              <a:gd name="connsiteX3" fmla="*/ 423512 w 489070"/>
              <a:gd name="connsiteY3" fmla="*/ 106240 h 455215"/>
              <a:gd name="connsiteX4" fmla="*/ 462013 w 489070"/>
              <a:gd name="connsiteY4" fmla="*/ 163991 h 455215"/>
              <a:gd name="connsiteX5" fmla="*/ 471638 w 489070"/>
              <a:gd name="connsiteY5" fmla="*/ 385372 h 455215"/>
              <a:gd name="connsiteX6" fmla="*/ 442762 w 489070"/>
              <a:gd name="connsiteY6" fmla="*/ 404623 h 455215"/>
              <a:gd name="connsiteX7" fmla="*/ 336884 w 489070"/>
              <a:gd name="connsiteY7" fmla="*/ 423873 h 455215"/>
              <a:gd name="connsiteX8" fmla="*/ 308008 w 489070"/>
              <a:gd name="connsiteY8" fmla="*/ 433499 h 455215"/>
              <a:gd name="connsiteX9" fmla="*/ 269507 w 489070"/>
              <a:gd name="connsiteY9" fmla="*/ 452749 h 455215"/>
              <a:gd name="connsiteX10" fmla="*/ 19251 w 489070"/>
              <a:gd name="connsiteY10" fmla="*/ 452749 h 4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070" h="455215">
                <a:moveTo>
                  <a:pt x="0" y="19612"/>
                </a:moveTo>
                <a:cubicBezTo>
                  <a:pt x="573213" y="35104"/>
                  <a:pt x="248840" y="-55366"/>
                  <a:pt x="385011" y="58113"/>
                </a:cubicBezTo>
                <a:cubicBezTo>
                  <a:pt x="393898" y="65519"/>
                  <a:pt x="404261" y="70947"/>
                  <a:pt x="413886" y="77364"/>
                </a:cubicBezTo>
                <a:cubicBezTo>
                  <a:pt x="417095" y="86989"/>
                  <a:pt x="418585" y="97371"/>
                  <a:pt x="423512" y="106240"/>
                </a:cubicBezTo>
                <a:cubicBezTo>
                  <a:pt x="434748" y="126464"/>
                  <a:pt x="462013" y="163991"/>
                  <a:pt x="462013" y="163991"/>
                </a:cubicBezTo>
                <a:cubicBezTo>
                  <a:pt x="492190" y="254526"/>
                  <a:pt x="499552" y="252780"/>
                  <a:pt x="471638" y="385372"/>
                </a:cubicBezTo>
                <a:cubicBezTo>
                  <a:pt x="469255" y="396692"/>
                  <a:pt x="453109" y="399450"/>
                  <a:pt x="442762" y="404623"/>
                </a:cubicBezTo>
                <a:cubicBezTo>
                  <a:pt x="413088" y="419460"/>
                  <a:pt x="363424" y="420556"/>
                  <a:pt x="336884" y="423873"/>
                </a:cubicBezTo>
                <a:cubicBezTo>
                  <a:pt x="327259" y="427082"/>
                  <a:pt x="317334" y="429502"/>
                  <a:pt x="308008" y="433499"/>
                </a:cubicBezTo>
                <a:cubicBezTo>
                  <a:pt x="294820" y="439151"/>
                  <a:pt x="283824" y="451795"/>
                  <a:pt x="269507" y="452749"/>
                </a:cubicBezTo>
                <a:cubicBezTo>
                  <a:pt x="186273" y="458298"/>
                  <a:pt x="102670" y="452749"/>
                  <a:pt x="19251" y="45274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9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52337" y="29325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2"/>
              </a:rPr>
              <a:t>https://wordwall.net/hu/resource/25434567/j%C3%B3zsef-attila-mama-p%C3%A1rkeres%C5%91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88683" y="952901"/>
            <a:ext cx="646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Ügyesek voltatok!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52337" y="18834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https://wordwall.net/hu/resource/8405356/j%C3%B3zsef-attila-mama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46" y="3981733"/>
            <a:ext cx="2645909" cy="26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56</Words>
  <Application>Microsoft Office PowerPoint</Application>
  <PresentationFormat>Szélesvásznú</PresentationFormat>
  <Paragraphs>9</Paragraphs>
  <Slides>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</dc:creator>
  <cp:lastModifiedBy>Felhasználó</cp:lastModifiedBy>
  <cp:revision>5</cp:revision>
  <dcterms:created xsi:type="dcterms:W3CDTF">2023-07-31T14:38:20Z</dcterms:created>
  <dcterms:modified xsi:type="dcterms:W3CDTF">2024-03-22T10:54:05Z</dcterms:modified>
</cp:coreProperties>
</file>