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53" y="4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client=firefox-b-d&amp;sa=X&amp;bih=567&amp;biw=1275&amp;hl=hu&amp;sxsrf=AB5stBjcUvf8V1ZnjGp6e3UKc5HThqP_xA:1690734547895&amp;q=Budapest&amp;si=ACFMAn86XkhxzOC35jo3k1ec_mUa4PwHgnEtN6tbGWMWaJ9RAiG-0DFrnTD5cY0m75qu23KD9VF7EvbnQDT4e8DeFz1m28gXEee7Qf1kJ02J19eXDab3N6xMze2z4zU6nOxC4KqfdJVS_XCNuPwr2JVpSnXuCj0KPFTEcj6dmiqs2XT6awGtl6iGyTOG3w4cEWRTJjE3qqKj&amp;ved=2ahUKEwj-t4uB7baAAxW9h_0HHXZ1BwYQmxMoAHoECBoQAg" TargetMode="External"/><Relationship Id="rId2" Type="http://schemas.openxmlformats.org/officeDocument/2006/relationships/hyperlink" Target="https://hu.wikipedia.org/wiki/L%C3%A1z%C3%A1r_Ervin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hyperlink" Target="https://www.google.com/search?client=firefox-b-d&amp;sa=X&amp;bih=567&amp;biw=1275&amp;hl=hu&amp;sxsrf=AB5stBjcUvf8V1ZnjGp6e3UKc5HThqP_xA:1690734547895&amp;q=Budapest&amp;si=ACFMAn86XkhxzOC35jo3k1ec_mUa4PwHgnEtN6tbGWMWaJ9RAiG-0DFrnTD5cY0m75qu23KD9VF7EvbnQDT4e8DeFz1m28gXEee7Qf1kJ02J19eXDab3N6xMze2z4zU6nOxC4KqfdJVS_XCNuPwr2JVpSnXuCj0KPFTEcj6dmiqs2XT6awGtl6iGyTOG3w4cEWRTJjE3qqKj&amp;ved=2ahUKEwj-t4uB7baAAxW9h_0HHXZ1BwYQmxMoAHoECBUQA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 flipH="1">
            <a:off x="5483993" y="2233061"/>
            <a:ext cx="3746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</a:rPr>
              <a:t>Két reggel</a:t>
            </a:r>
            <a:endParaRPr lang="hu-HU" sz="5400" b="1" dirty="0">
              <a:solidFill>
                <a:srgbClr val="FF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 flipH="1">
            <a:off x="6196262" y="3599849"/>
            <a:ext cx="467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</a:rPr>
              <a:t>Lázár Ervin</a:t>
            </a:r>
            <a:endParaRPr lang="hu-HU" sz="2800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 flipH="1">
            <a:off x="1470258" y="6488668"/>
            <a:ext cx="6990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Készítette: </a:t>
            </a:r>
            <a:r>
              <a:rPr lang="hu-HU" b="1" dirty="0" err="1" smtClean="0"/>
              <a:t>Pakayné</a:t>
            </a:r>
            <a:r>
              <a:rPr lang="hu-HU" b="1" dirty="0" smtClean="0"/>
              <a:t> Péter Krisztina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7477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295495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041582"/>
            <a:ext cx="12192001" cy="3816417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>
            <a:off x="2868328" y="1491916"/>
            <a:ext cx="1848051" cy="9914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V="1">
            <a:off x="8624236" y="1963554"/>
            <a:ext cx="1838425" cy="5197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flipV="1">
            <a:off x="2868328" y="1491916"/>
            <a:ext cx="1848051" cy="471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8624236" y="1491916"/>
            <a:ext cx="1838425" cy="9914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 flipV="1">
            <a:off x="2868328" y="1963554"/>
            <a:ext cx="1848051" cy="6063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 flipV="1">
            <a:off x="8624236" y="1491916"/>
            <a:ext cx="1838425" cy="471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/>
          <p:cNvSpPr txBox="1"/>
          <p:nvPr/>
        </p:nvSpPr>
        <p:spPr>
          <a:xfrm flipH="1">
            <a:off x="2009271" y="3407344"/>
            <a:ext cx="9175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Hogyan köszöntötték egymást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 flipH="1">
            <a:off x="1768641" y="4478252"/>
            <a:ext cx="10157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Hol szerettek volna derengeni 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 flipH="1">
            <a:off x="1768641" y="5549161"/>
            <a:ext cx="10423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Milyennek találták az emberek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85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511" y="-1"/>
            <a:ext cx="9124649" cy="81416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511" y="953554"/>
            <a:ext cx="9124649" cy="6289708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 flipV="1">
            <a:off x="7257448" y="3253339"/>
            <a:ext cx="3436219" cy="9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>
            <a:off x="2000450" y="3607870"/>
            <a:ext cx="1426144" cy="112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90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984" y="1263366"/>
            <a:ext cx="10036916" cy="518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4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25517"/>
            <a:ext cx="12166825" cy="293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4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 flipH="1">
            <a:off x="3876574" y="163629"/>
            <a:ext cx="5633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</a:rPr>
              <a:t>Ügyesek voltatok!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 flipH="1">
            <a:off x="2623683" y="1114926"/>
            <a:ext cx="7453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</a:rPr>
              <a:t>További szép napot kívánok!</a:t>
            </a:r>
            <a:endParaRPr lang="hu-HU" sz="3600" b="1" dirty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477" y="2213510"/>
            <a:ext cx="5968264" cy="393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0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072"/>
            <a:ext cx="12173246" cy="469096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 flipH="1">
            <a:off x="1316031" y="4335781"/>
            <a:ext cx="2947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>
                <a:solidFill>
                  <a:srgbClr val="FF0000"/>
                </a:solidFill>
                <a:latin typeface="Magyar Script" panose="030B04020602050B0404" pitchFamily="66" charset="0"/>
              </a:rPr>
              <a:t>s</a:t>
            </a:r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zürkül,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 flipH="1">
            <a:off x="1364380" y="3038120"/>
            <a:ext cx="2947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dereng,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 flipH="1">
            <a:off x="3671291" y="4327295"/>
            <a:ext cx="2947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esteledik,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flipH="1">
            <a:off x="3357916" y="3027720"/>
            <a:ext cx="2947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virrad,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 flipH="1">
            <a:off x="5501639" y="3039667"/>
            <a:ext cx="3690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világosodik,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 flipH="1">
            <a:off x="8909029" y="3038119"/>
            <a:ext cx="3547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err="1" smtClean="0">
                <a:solidFill>
                  <a:srgbClr val="FF0000"/>
                </a:solidFill>
                <a:latin typeface="Magyar Script" panose="030B04020602050B0404" pitchFamily="66" charset="0"/>
              </a:rPr>
              <a:t>pittymal</a:t>
            </a:r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-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 flipH="1">
            <a:off x="582360" y="3675119"/>
            <a:ext cx="2947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err="1" smtClean="0">
                <a:solidFill>
                  <a:srgbClr val="FF0000"/>
                </a:solidFill>
                <a:latin typeface="Magyar Script" panose="030B04020602050B0404" pitchFamily="66" charset="0"/>
              </a:rPr>
              <a:t>lik</a:t>
            </a:r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,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 flipH="1">
            <a:off x="6138438" y="4328070"/>
            <a:ext cx="3112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alkonyul,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 flipH="1">
            <a:off x="1667282" y="3675119"/>
            <a:ext cx="2947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pirkad,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 flipH="1">
            <a:off x="3803148" y="3664719"/>
            <a:ext cx="3389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reggeledik,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 flipH="1">
            <a:off x="8974288" y="4326522"/>
            <a:ext cx="3804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alkonyodik,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 flipH="1">
            <a:off x="6760221" y="3668181"/>
            <a:ext cx="4674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>
                <a:solidFill>
                  <a:srgbClr val="FF0000"/>
                </a:solidFill>
                <a:latin typeface="Magyar Script" panose="030B04020602050B0404" pitchFamily="66" charset="0"/>
              </a:rPr>
              <a:t>f</a:t>
            </a:r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elkel a nap,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 flipH="1">
            <a:off x="855411" y="4987957"/>
            <a:ext cx="2947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sötétedik,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 flipH="1">
            <a:off x="3445648" y="4968165"/>
            <a:ext cx="4379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>
                <a:solidFill>
                  <a:srgbClr val="FF0000"/>
                </a:solidFill>
                <a:latin typeface="Magyar Script" panose="030B04020602050B0404" pitchFamily="66" charset="0"/>
              </a:rPr>
              <a:t>l</a:t>
            </a:r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eszáll az est,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 flipH="1">
            <a:off x="7529099" y="4968164"/>
            <a:ext cx="3905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bealkonyul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15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783" y="1405290"/>
            <a:ext cx="10135402" cy="478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4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866146" y="5657671"/>
            <a:ext cx="71066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b="1" dirty="0"/>
              <a:t>Lázár Ervin Kossuth-díjas magyar író, elbeszélő, meseíró, a Digitális Irodalmi Akadémia alapító tagja. </a:t>
            </a:r>
            <a:r>
              <a:rPr lang="hu-HU" b="1" dirty="0" err="1">
                <a:hlinkClick r:id="rId2"/>
              </a:rPr>
              <a:t>Wikipédia</a:t>
            </a:r>
            <a:endParaRPr lang="hu-HU" b="1" dirty="0"/>
          </a:p>
          <a:p>
            <a:pPr algn="just"/>
            <a:r>
              <a:rPr lang="hu-HU" b="1" dirty="0"/>
              <a:t>Született: 1936. május 5., </a:t>
            </a:r>
            <a:r>
              <a:rPr lang="hu-HU" b="1" dirty="0">
                <a:hlinkClick r:id="rId3"/>
              </a:rPr>
              <a:t>Budapest</a:t>
            </a:r>
            <a:endParaRPr lang="hu-HU" b="1" dirty="0"/>
          </a:p>
          <a:p>
            <a:pPr algn="just"/>
            <a:r>
              <a:rPr lang="hu-HU" b="1" dirty="0"/>
              <a:t>Meghalt: 2006. december 22., </a:t>
            </a:r>
            <a:r>
              <a:rPr lang="hu-HU" b="1" dirty="0">
                <a:hlinkClick r:id="rId4"/>
              </a:rPr>
              <a:t>Budapest</a:t>
            </a:r>
            <a:endParaRPr lang="hu-HU" b="1" dirty="0">
              <a:effectLst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67" y="0"/>
            <a:ext cx="42291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7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t reggel _ Two morni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383" y="0"/>
            <a:ext cx="8782418" cy="672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3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83" y="500513"/>
            <a:ext cx="11026108" cy="589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3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047" y="164282"/>
            <a:ext cx="9124649" cy="628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7071"/>
            <a:ext cx="12192000" cy="188188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8592"/>
            <a:ext cx="12192000" cy="1555934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>
            <a:off x="712269" y="2887579"/>
            <a:ext cx="2127184" cy="9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09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88758"/>
            <a:ext cx="12177933" cy="306083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51659"/>
            <a:ext cx="12188929" cy="2308509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 flipH="1">
            <a:off x="3664817" y="651054"/>
            <a:ext cx="3660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Reggelek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 flipH="1">
            <a:off x="9382224" y="651053"/>
            <a:ext cx="2947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Tejúton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flipH="1">
            <a:off x="3751444" y="1492491"/>
            <a:ext cx="2947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Földre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 flipH="1">
            <a:off x="941853" y="2446464"/>
            <a:ext cx="7541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m</a:t>
            </a:r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ájus első vasárnapján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95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41</TotalTime>
  <Words>100</Words>
  <Application>Microsoft Office PowerPoint</Application>
  <PresentationFormat>Szélesvásznú</PresentationFormat>
  <Paragraphs>30</Paragraphs>
  <Slides>14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Magyar Script</vt:lpstr>
      <vt:lpstr>Wingdings 3</vt:lpstr>
      <vt:lpstr>Szálak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Kriszti</dc:creator>
  <cp:lastModifiedBy>Felhasználó</cp:lastModifiedBy>
  <cp:revision>6</cp:revision>
  <dcterms:created xsi:type="dcterms:W3CDTF">2023-07-30T16:23:37Z</dcterms:created>
  <dcterms:modified xsi:type="dcterms:W3CDTF">2024-03-22T10:53:00Z</dcterms:modified>
</cp:coreProperties>
</file>