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71" r:id="rId17"/>
    <p:sldId id="27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764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1968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3327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997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4677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282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24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4887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1452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0309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0015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F8CBE-1C12-46B5-8AB7-C21819707F71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F21C-5BE6-4587-B135-8D73A450DD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5943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19D911B-3CB0-4789-B3EC-46EA94FE8B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9294" y="182598"/>
            <a:ext cx="5773412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48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43" y="738909"/>
            <a:ext cx="10616620" cy="54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61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799" y="261857"/>
            <a:ext cx="8185439" cy="62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66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1855" y="225520"/>
            <a:ext cx="8576973" cy="64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851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6862" y="523875"/>
            <a:ext cx="905827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34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8181" y="225062"/>
            <a:ext cx="8305511" cy="63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959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836" y="335091"/>
            <a:ext cx="9901382" cy="61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0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B146E11-F458-48F4-8B02-830BFCE549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1944" y="57620"/>
            <a:ext cx="6828112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41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8C988A4-0A00-446B-8F54-63D535DAE9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532" y="197840"/>
            <a:ext cx="8016935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61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C6DFE22-5624-484E-A173-05BBC196F1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3121" y="-1843846"/>
            <a:ext cx="9744786" cy="125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56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4FFE94C-BA71-4867-95C0-CA56A12678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6071" y="-1904215"/>
            <a:ext cx="5738923" cy="96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22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23F3760-3C3B-4157-BA3C-0223032F5F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3604"/>
            <a:ext cx="9676632" cy="81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146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CEF06A2-8557-4AE6-B5EC-E2AD60C46B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45708"/>
            <a:ext cx="11129332" cy="93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48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8CC116B-7182-448A-855C-950763DE8E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4962" y="0"/>
            <a:ext cx="766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97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052766" y="1223961"/>
            <a:ext cx="6344240" cy="2286001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Mesekalendárium</a:t>
            </a:r>
          </a:p>
        </p:txBody>
      </p:sp>
      <p:pic>
        <p:nvPicPr>
          <p:cNvPr id="3" name="Magyar népmesék zenéje 1(Hungarian music 🎵🎶)">
            <a:hlinkClick r:id="" action="ppaction://media"/>
            <a:extLst>
              <a:ext uri="{FF2B5EF4-FFF2-40B4-BE49-F238E27FC236}">
                <a16:creationId xmlns:a16="http://schemas.microsoft.com/office/drawing/2014/main" xmlns="" id="{7149E0EE-3B16-44A4-A493-F110843560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1613" y="4400125"/>
            <a:ext cx="3048000" cy="2286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93A0BDFF-A95D-4F43-8611-C7BD1D36BB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892" y="316722"/>
            <a:ext cx="4505334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51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691" y="151138"/>
            <a:ext cx="8289058" cy="65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1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5526" y="498764"/>
            <a:ext cx="10350444" cy="58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70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Egyéni</PresentationFormat>
  <Paragraphs>1</Paragraphs>
  <Slides>17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Mesekalendárium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Mesekalendárium</dc:title>
  <dc:creator>Pálmány Tímea</dc:creator>
  <cp:lastModifiedBy>user</cp:lastModifiedBy>
  <cp:revision>11</cp:revision>
  <dcterms:created xsi:type="dcterms:W3CDTF">2023-07-12T16:00:40Z</dcterms:created>
  <dcterms:modified xsi:type="dcterms:W3CDTF">2023-10-17T17:34:54Z</dcterms:modified>
</cp:coreProperties>
</file>