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7875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6142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44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70959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95060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92600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80326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6705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0520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8037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513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1814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843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20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6973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5521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4FF40-A8E4-4C88-ABA9-ED305FD03EDD}" type="datetimeFigureOut">
              <a:rPr lang="hu-HU" smtClean="0"/>
              <a:pPr/>
              <a:t>2023.10.17.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7A6B43-F778-43D0-A673-970139D68B8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4930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5609" y="722806"/>
            <a:ext cx="7485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Október 6. – A nemzet gyásznapja</a:t>
            </a:r>
          </a:p>
        </p:txBody>
      </p:sp>
      <p:sp>
        <p:nvSpPr>
          <p:cNvPr id="3" name="Téglalap 2"/>
          <p:cNvSpPr/>
          <p:nvPr/>
        </p:nvSpPr>
        <p:spPr>
          <a:xfrm>
            <a:off x="1068734" y="6403171"/>
            <a:ext cx="3835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Készítette: </a:t>
            </a:r>
            <a:r>
              <a:rPr lang="hu-HU" dirty="0" err="1" smtClean="0"/>
              <a:t>Pakayné</a:t>
            </a:r>
            <a:r>
              <a:rPr lang="hu-HU" dirty="0" smtClean="0"/>
              <a:t> Péter Krisztina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197" y="2188153"/>
            <a:ext cx="41719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6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2367"/>
            <a:ext cx="9615638" cy="4483175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7825339" y="1732547"/>
            <a:ext cx="1376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556661" y="2106328"/>
            <a:ext cx="1926657" cy="11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6043061" y="2117558"/>
            <a:ext cx="2388670" cy="176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1682817" y="2539466"/>
            <a:ext cx="1376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7825339" y="2547487"/>
            <a:ext cx="1376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5650029" y="3628724"/>
            <a:ext cx="1443790" cy="11454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5650029" y="3628724"/>
            <a:ext cx="1443790" cy="6160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V="1">
            <a:off x="5650029" y="4244741"/>
            <a:ext cx="1443790" cy="52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5770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716" y="320530"/>
            <a:ext cx="8753475" cy="551497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4028" y="6131069"/>
            <a:ext cx="4514850" cy="5810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62526" y="1212783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1.</a:t>
            </a:r>
            <a:endParaRPr lang="hu-HU" sz="28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976964" y="2105036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2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976964" y="3819625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3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xmlns="" val="41258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30" y="361897"/>
            <a:ext cx="9545626" cy="235242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717905"/>
            <a:ext cx="9401311" cy="247113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570973" y="981777"/>
            <a:ext cx="3397718" cy="433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08535" y="1414913"/>
            <a:ext cx="2417545" cy="433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701238" y="4292866"/>
            <a:ext cx="60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I</a:t>
            </a:r>
            <a:endParaRPr lang="hu-HU" sz="2800" b="1" dirty="0">
              <a:solidFill>
                <a:srgbClr val="0070C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496476" y="4816086"/>
            <a:ext cx="60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208745" y="5391047"/>
            <a:ext cx="60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70C0"/>
                </a:solidFill>
              </a:rPr>
              <a:t>I</a:t>
            </a:r>
            <a:endParaRPr lang="hu-H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4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8944"/>
            <a:ext cx="9586387" cy="5036214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 flipV="1">
            <a:off x="3407343" y="2184935"/>
            <a:ext cx="1626670" cy="9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 flipV="1">
            <a:off x="6495448" y="3257051"/>
            <a:ext cx="1626670" cy="9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V="1">
            <a:off x="3492366" y="4406766"/>
            <a:ext cx="1626670" cy="9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922421" y="5505651"/>
            <a:ext cx="1955533" cy="17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335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64" y="273393"/>
            <a:ext cx="9221711" cy="26516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34606"/>
            <a:ext cx="9291875" cy="352339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763478" y="673767"/>
            <a:ext cx="2685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Magyar Script" panose="030B04020602050B0404" pitchFamily="66" charset="0"/>
              </a:rPr>
              <a:t>Pesten</a:t>
            </a:r>
            <a:endParaRPr lang="hu-HU" sz="4400" b="1" dirty="0"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214262" y="1179393"/>
            <a:ext cx="2685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Magyar Script" panose="030B04020602050B0404" pitchFamily="66" charset="0"/>
              </a:rPr>
              <a:t>magyar</a:t>
            </a:r>
            <a:endParaRPr lang="hu-HU" sz="4400" b="1" dirty="0"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420754" y="1685019"/>
            <a:ext cx="3402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Magyar Script" panose="030B04020602050B0404" pitchFamily="66" charset="0"/>
              </a:rPr>
              <a:t>kivégzőosztag</a:t>
            </a:r>
            <a:endParaRPr lang="hu-HU" sz="4400" b="1" dirty="0"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871538" y="2155562"/>
            <a:ext cx="3577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Magyar Script" panose="030B04020602050B0404" pitchFamily="66" charset="0"/>
              </a:rPr>
              <a:t>Éljen a haza!</a:t>
            </a:r>
            <a:endParaRPr lang="hu-HU" sz="4400" b="1" dirty="0"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83394" y="3936732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3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683394" y="4491330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1.</a:t>
            </a:r>
            <a:endParaRPr lang="hu-HU" sz="28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83394" y="5039148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3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83394" y="5549063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2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381242" y="3936732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1.</a:t>
            </a:r>
            <a:endParaRPr lang="hu-HU" sz="28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381242" y="4453427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2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381242" y="5014550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2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381242" y="5549063"/>
            <a:ext cx="52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3</a:t>
            </a:r>
            <a:r>
              <a:rPr lang="hu-HU" sz="2800" b="1" dirty="0" smtClean="0"/>
              <a:t>.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70399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 történt 1849. október 6-án？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9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énye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</TotalTime>
  <Words>44</Words>
  <Application>Microsoft Office PowerPoint</Application>
  <PresentationFormat>Egyéni</PresentationFormat>
  <Paragraphs>20</Paragraphs>
  <Slides>7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8" baseType="lpstr">
      <vt:lpstr>Fazetta</vt:lpstr>
      <vt:lpstr>1. dia</vt:lpstr>
      <vt:lpstr>2. dia</vt:lpstr>
      <vt:lpstr>3. dia</vt:lpstr>
      <vt:lpstr>4. dia</vt:lpstr>
      <vt:lpstr>5. dia</vt:lpstr>
      <vt:lpstr>6. dia</vt:lpstr>
      <vt:lpstr>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user</cp:lastModifiedBy>
  <cp:revision>5</cp:revision>
  <dcterms:created xsi:type="dcterms:W3CDTF">2023-07-10T12:23:19Z</dcterms:created>
  <dcterms:modified xsi:type="dcterms:W3CDTF">2023-10-17T16:45:02Z</dcterms:modified>
</cp:coreProperties>
</file>