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58" r:id="rId6"/>
    <p:sldId id="261" r:id="rId7"/>
    <p:sldId id="266" r:id="rId8"/>
    <p:sldId id="262" r:id="rId9"/>
    <p:sldId id="263" r:id="rId10"/>
    <p:sldId id="267" r:id="rId11"/>
    <p:sldId id="264" r:id="rId12"/>
    <p:sldId id="265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4/28/2024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4/28/2024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4/28/2024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7.png"/><Relationship Id="rId4" Type="http://schemas.openxmlformats.org/officeDocument/2006/relationships/hyperlink" Target="https://www.youtube.com/watch?v=iwJOleAv05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client=firefox-b-d&amp;bih=567&amp;biw=1275&amp;hl=hu&amp;sxsrf=AB5stBhfy79X3RwdbPw2XGr_xK2LOc405Q:1690981645140&amp;q=%C3%9Ajvid%C3%A9k&amp;si=ACFMAn86XkhxzOC35jo3k1ec_mUa4PwHgnEtN6tbGWMWaJ9RAvuIHQIjjhM6en4_TEIc98UsKKoIVphpByVT_U7KEGxtJVPvJgj7FoDLSTZAvXAlR1qldR-Qq_hNmKAPiTQVLm369pWBLsb-SS_CMDgJ86WLjsH0_VhRrijWEsGp-KYyI7O4X2b_HtYA_bbTUVH4qaZatf5W&amp;sa=X&amp;ved=2ahUKEwjhxp7Chb6AAxXAhf0HHUgODuMQmxMoAHoECBcQAg" TargetMode="External"/><Relationship Id="rId2" Type="http://schemas.openxmlformats.org/officeDocument/2006/relationships/hyperlink" Target="https://hu.wikipedia.org/wiki/Tamk%C3%B3_Sirat%C3%B3_K%C3%A1roly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hyperlink" Target="https://www.google.com/search?client=firefox-b-d&amp;bih=567&amp;biw=1275&amp;hl=hu&amp;sxsrf=AB5stBhfy79X3RwdbPw2XGr_xK2LOc405Q:1690981645140&amp;q=Budapest&amp;si=ACFMAn86XkhxzOC35jo3k1ec_mUa4PwHgnEtN6tbGWMWaJ9RAiG-0DFrnTD5cY0m75qu23Ixd1xTvyM2WiDTWtramOE0hjuWVsBKGeLdwkjDbnrHKnIkxb63ZkzVPMuwIO7fs6NhAr9oB7Ay1_P_9MQADKRi3pgx6VvMl1fZrQmECBrECZ8Kfs10oDS3O9r4D2WpUsV-3lJS&amp;sa=X&amp;ved=2ahUKEwjhxp7Chb6AAxXAhf0HHUgODuMQmxMoAHoECBgQAg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3992319" y="2589816"/>
            <a:ext cx="408938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4800" b="1" dirty="0" err="1">
                <a:solidFill>
                  <a:srgbClr val="FF0000"/>
                </a:solidFill>
              </a:rPr>
              <a:t>Tengerecki</a:t>
            </a:r>
            <a:r>
              <a:rPr lang="hu-HU" sz="4800" b="1" dirty="0">
                <a:solidFill>
                  <a:srgbClr val="FF0000"/>
                </a:solidFill>
              </a:rPr>
              <a:t> Pál</a:t>
            </a:r>
          </a:p>
        </p:txBody>
      </p:sp>
      <p:sp>
        <p:nvSpPr>
          <p:cNvPr id="5" name="Téglalap 4"/>
          <p:cNvSpPr/>
          <p:nvPr/>
        </p:nvSpPr>
        <p:spPr>
          <a:xfrm>
            <a:off x="190340" y="6411045"/>
            <a:ext cx="36134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 smtClean="0"/>
              <a:t>Készítette: </a:t>
            </a:r>
            <a:r>
              <a:rPr lang="hu-HU" b="1" dirty="0" err="1" smtClean="0"/>
              <a:t>Pakayné</a:t>
            </a:r>
            <a:r>
              <a:rPr lang="hu-HU" b="1" dirty="0" smtClean="0"/>
              <a:t> Péter Krisztina</a:t>
            </a:r>
            <a:endParaRPr lang="hu-HU" b="1" dirty="0"/>
          </a:p>
        </p:txBody>
      </p:sp>
      <p:sp>
        <p:nvSpPr>
          <p:cNvPr id="6" name="Téglalap 5"/>
          <p:cNvSpPr/>
          <p:nvPr/>
        </p:nvSpPr>
        <p:spPr>
          <a:xfrm>
            <a:off x="4536778" y="3725597"/>
            <a:ext cx="28614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b="1" dirty="0" err="1">
                <a:solidFill>
                  <a:srgbClr val="FF0000"/>
                </a:solidFill>
              </a:rPr>
              <a:t>Tamkó</a:t>
            </a:r>
            <a:r>
              <a:rPr lang="hu-HU" sz="2400" b="1" dirty="0">
                <a:solidFill>
                  <a:srgbClr val="FF0000"/>
                </a:solidFill>
              </a:rPr>
              <a:t> Sirató Károly</a:t>
            </a:r>
          </a:p>
        </p:txBody>
      </p:sp>
    </p:spTree>
    <p:extLst>
      <p:ext uri="{BB962C8B-B14F-4D97-AF65-F5344CB8AC3E}">
        <p14:creationId xmlns:p14="http://schemas.microsoft.com/office/powerpoint/2010/main" val="413269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316" y="2315026"/>
            <a:ext cx="11218495" cy="1814212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50" y="3045919"/>
            <a:ext cx="295275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339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38486"/>
            <a:ext cx="5373877" cy="470987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5346" y="0"/>
            <a:ext cx="6749716" cy="6858000"/>
          </a:xfrm>
          <a:prstGeom prst="rect">
            <a:avLst/>
          </a:prstGeom>
        </p:spPr>
      </p:pic>
      <p:sp>
        <p:nvSpPr>
          <p:cNvPr id="5" name="Szabadkézi sokszög 4"/>
          <p:cNvSpPr/>
          <p:nvPr/>
        </p:nvSpPr>
        <p:spPr>
          <a:xfrm>
            <a:off x="9923646" y="798897"/>
            <a:ext cx="309597" cy="328512"/>
          </a:xfrm>
          <a:custGeom>
            <a:avLst/>
            <a:gdLst>
              <a:gd name="connsiteX0" fmla="*/ 19251 w 309597"/>
              <a:gd name="connsiteY0" fmla="*/ 0 h 328512"/>
              <a:gd name="connsiteX1" fmla="*/ 154005 w 309597"/>
              <a:gd name="connsiteY1" fmla="*/ 9625 h 328512"/>
              <a:gd name="connsiteX2" fmla="*/ 269508 w 309597"/>
              <a:gd name="connsiteY2" fmla="*/ 67377 h 328512"/>
              <a:gd name="connsiteX3" fmla="*/ 298383 w 309597"/>
              <a:gd name="connsiteY3" fmla="*/ 96252 h 328512"/>
              <a:gd name="connsiteX4" fmla="*/ 308009 w 309597"/>
              <a:gd name="connsiteY4" fmla="*/ 125128 h 328512"/>
              <a:gd name="connsiteX5" fmla="*/ 298383 w 309597"/>
              <a:gd name="connsiteY5" fmla="*/ 279132 h 328512"/>
              <a:gd name="connsiteX6" fmla="*/ 211756 w 309597"/>
              <a:gd name="connsiteY6" fmla="*/ 327259 h 328512"/>
              <a:gd name="connsiteX7" fmla="*/ 0 w 309597"/>
              <a:gd name="connsiteY7" fmla="*/ 327259 h 328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9597" h="328512">
                <a:moveTo>
                  <a:pt x="19251" y="0"/>
                </a:moveTo>
                <a:cubicBezTo>
                  <a:pt x="64169" y="3208"/>
                  <a:pt x="109471" y="2945"/>
                  <a:pt x="154005" y="9625"/>
                </a:cubicBezTo>
                <a:cubicBezTo>
                  <a:pt x="190843" y="15151"/>
                  <a:pt x="243743" y="41612"/>
                  <a:pt x="269508" y="67377"/>
                </a:cubicBezTo>
                <a:lnTo>
                  <a:pt x="298383" y="96252"/>
                </a:lnTo>
                <a:cubicBezTo>
                  <a:pt x="301592" y="105877"/>
                  <a:pt x="308009" y="114982"/>
                  <a:pt x="308009" y="125128"/>
                </a:cubicBezTo>
                <a:cubicBezTo>
                  <a:pt x="308009" y="176563"/>
                  <a:pt x="315375" y="230585"/>
                  <a:pt x="298383" y="279132"/>
                </a:cubicBezTo>
                <a:cubicBezTo>
                  <a:pt x="295725" y="286725"/>
                  <a:pt x="234719" y="326341"/>
                  <a:pt x="211756" y="327259"/>
                </a:cubicBezTo>
                <a:cubicBezTo>
                  <a:pt x="141227" y="330080"/>
                  <a:pt x="70585" y="327259"/>
                  <a:pt x="0" y="327259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abadkézi sokszög 5"/>
          <p:cNvSpPr/>
          <p:nvPr/>
        </p:nvSpPr>
        <p:spPr>
          <a:xfrm>
            <a:off x="10108908" y="1374808"/>
            <a:ext cx="309597" cy="328512"/>
          </a:xfrm>
          <a:custGeom>
            <a:avLst/>
            <a:gdLst>
              <a:gd name="connsiteX0" fmla="*/ 19251 w 309597"/>
              <a:gd name="connsiteY0" fmla="*/ 0 h 328512"/>
              <a:gd name="connsiteX1" fmla="*/ 154005 w 309597"/>
              <a:gd name="connsiteY1" fmla="*/ 9625 h 328512"/>
              <a:gd name="connsiteX2" fmla="*/ 269508 w 309597"/>
              <a:gd name="connsiteY2" fmla="*/ 67377 h 328512"/>
              <a:gd name="connsiteX3" fmla="*/ 298383 w 309597"/>
              <a:gd name="connsiteY3" fmla="*/ 96252 h 328512"/>
              <a:gd name="connsiteX4" fmla="*/ 308009 w 309597"/>
              <a:gd name="connsiteY4" fmla="*/ 125128 h 328512"/>
              <a:gd name="connsiteX5" fmla="*/ 298383 w 309597"/>
              <a:gd name="connsiteY5" fmla="*/ 279132 h 328512"/>
              <a:gd name="connsiteX6" fmla="*/ 211756 w 309597"/>
              <a:gd name="connsiteY6" fmla="*/ 327259 h 328512"/>
              <a:gd name="connsiteX7" fmla="*/ 0 w 309597"/>
              <a:gd name="connsiteY7" fmla="*/ 327259 h 328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9597" h="328512">
                <a:moveTo>
                  <a:pt x="19251" y="0"/>
                </a:moveTo>
                <a:cubicBezTo>
                  <a:pt x="64169" y="3208"/>
                  <a:pt x="109471" y="2945"/>
                  <a:pt x="154005" y="9625"/>
                </a:cubicBezTo>
                <a:cubicBezTo>
                  <a:pt x="190843" y="15151"/>
                  <a:pt x="243743" y="41612"/>
                  <a:pt x="269508" y="67377"/>
                </a:cubicBezTo>
                <a:lnTo>
                  <a:pt x="298383" y="96252"/>
                </a:lnTo>
                <a:cubicBezTo>
                  <a:pt x="301592" y="105877"/>
                  <a:pt x="308009" y="114982"/>
                  <a:pt x="308009" y="125128"/>
                </a:cubicBezTo>
                <a:cubicBezTo>
                  <a:pt x="308009" y="176563"/>
                  <a:pt x="315375" y="230585"/>
                  <a:pt x="298383" y="279132"/>
                </a:cubicBezTo>
                <a:cubicBezTo>
                  <a:pt x="295725" y="286725"/>
                  <a:pt x="234719" y="326341"/>
                  <a:pt x="211756" y="327259"/>
                </a:cubicBezTo>
                <a:cubicBezTo>
                  <a:pt x="141227" y="330080"/>
                  <a:pt x="70585" y="327259"/>
                  <a:pt x="0" y="327259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Szabadkézi sokszög 6"/>
          <p:cNvSpPr/>
          <p:nvPr/>
        </p:nvSpPr>
        <p:spPr>
          <a:xfrm>
            <a:off x="10121709" y="2067827"/>
            <a:ext cx="309597" cy="328512"/>
          </a:xfrm>
          <a:custGeom>
            <a:avLst/>
            <a:gdLst>
              <a:gd name="connsiteX0" fmla="*/ 19251 w 309597"/>
              <a:gd name="connsiteY0" fmla="*/ 0 h 328512"/>
              <a:gd name="connsiteX1" fmla="*/ 154005 w 309597"/>
              <a:gd name="connsiteY1" fmla="*/ 9625 h 328512"/>
              <a:gd name="connsiteX2" fmla="*/ 269508 w 309597"/>
              <a:gd name="connsiteY2" fmla="*/ 67377 h 328512"/>
              <a:gd name="connsiteX3" fmla="*/ 298383 w 309597"/>
              <a:gd name="connsiteY3" fmla="*/ 96252 h 328512"/>
              <a:gd name="connsiteX4" fmla="*/ 308009 w 309597"/>
              <a:gd name="connsiteY4" fmla="*/ 125128 h 328512"/>
              <a:gd name="connsiteX5" fmla="*/ 298383 w 309597"/>
              <a:gd name="connsiteY5" fmla="*/ 279132 h 328512"/>
              <a:gd name="connsiteX6" fmla="*/ 211756 w 309597"/>
              <a:gd name="connsiteY6" fmla="*/ 327259 h 328512"/>
              <a:gd name="connsiteX7" fmla="*/ 0 w 309597"/>
              <a:gd name="connsiteY7" fmla="*/ 327259 h 328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9597" h="328512">
                <a:moveTo>
                  <a:pt x="19251" y="0"/>
                </a:moveTo>
                <a:cubicBezTo>
                  <a:pt x="64169" y="3208"/>
                  <a:pt x="109471" y="2945"/>
                  <a:pt x="154005" y="9625"/>
                </a:cubicBezTo>
                <a:cubicBezTo>
                  <a:pt x="190843" y="15151"/>
                  <a:pt x="243743" y="41612"/>
                  <a:pt x="269508" y="67377"/>
                </a:cubicBezTo>
                <a:lnTo>
                  <a:pt x="298383" y="96252"/>
                </a:lnTo>
                <a:cubicBezTo>
                  <a:pt x="301592" y="105877"/>
                  <a:pt x="308009" y="114982"/>
                  <a:pt x="308009" y="125128"/>
                </a:cubicBezTo>
                <a:cubicBezTo>
                  <a:pt x="308009" y="176563"/>
                  <a:pt x="315375" y="230585"/>
                  <a:pt x="298383" y="279132"/>
                </a:cubicBezTo>
                <a:cubicBezTo>
                  <a:pt x="295725" y="286725"/>
                  <a:pt x="234719" y="326341"/>
                  <a:pt x="211756" y="327259"/>
                </a:cubicBezTo>
                <a:cubicBezTo>
                  <a:pt x="141227" y="330080"/>
                  <a:pt x="70585" y="327259"/>
                  <a:pt x="0" y="327259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Szabadkézi sokszög 7"/>
          <p:cNvSpPr/>
          <p:nvPr/>
        </p:nvSpPr>
        <p:spPr>
          <a:xfrm>
            <a:off x="9469655" y="3109762"/>
            <a:ext cx="309597" cy="328512"/>
          </a:xfrm>
          <a:custGeom>
            <a:avLst/>
            <a:gdLst>
              <a:gd name="connsiteX0" fmla="*/ 19251 w 309597"/>
              <a:gd name="connsiteY0" fmla="*/ 0 h 328512"/>
              <a:gd name="connsiteX1" fmla="*/ 154005 w 309597"/>
              <a:gd name="connsiteY1" fmla="*/ 9625 h 328512"/>
              <a:gd name="connsiteX2" fmla="*/ 269508 w 309597"/>
              <a:gd name="connsiteY2" fmla="*/ 67377 h 328512"/>
              <a:gd name="connsiteX3" fmla="*/ 298383 w 309597"/>
              <a:gd name="connsiteY3" fmla="*/ 96252 h 328512"/>
              <a:gd name="connsiteX4" fmla="*/ 308009 w 309597"/>
              <a:gd name="connsiteY4" fmla="*/ 125128 h 328512"/>
              <a:gd name="connsiteX5" fmla="*/ 298383 w 309597"/>
              <a:gd name="connsiteY5" fmla="*/ 279132 h 328512"/>
              <a:gd name="connsiteX6" fmla="*/ 211756 w 309597"/>
              <a:gd name="connsiteY6" fmla="*/ 327259 h 328512"/>
              <a:gd name="connsiteX7" fmla="*/ 0 w 309597"/>
              <a:gd name="connsiteY7" fmla="*/ 327259 h 328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9597" h="328512">
                <a:moveTo>
                  <a:pt x="19251" y="0"/>
                </a:moveTo>
                <a:cubicBezTo>
                  <a:pt x="64169" y="3208"/>
                  <a:pt x="109471" y="2945"/>
                  <a:pt x="154005" y="9625"/>
                </a:cubicBezTo>
                <a:cubicBezTo>
                  <a:pt x="190843" y="15151"/>
                  <a:pt x="243743" y="41612"/>
                  <a:pt x="269508" y="67377"/>
                </a:cubicBezTo>
                <a:lnTo>
                  <a:pt x="298383" y="96252"/>
                </a:lnTo>
                <a:cubicBezTo>
                  <a:pt x="301592" y="105877"/>
                  <a:pt x="308009" y="114982"/>
                  <a:pt x="308009" y="125128"/>
                </a:cubicBezTo>
                <a:cubicBezTo>
                  <a:pt x="308009" y="176563"/>
                  <a:pt x="315375" y="230585"/>
                  <a:pt x="298383" y="279132"/>
                </a:cubicBezTo>
                <a:cubicBezTo>
                  <a:pt x="295725" y="286725"/>
                  <a:pt x="234719" y="326341"/>
                  <a:pt x="211756" y="327259"/>
                </a:cubicBezTo>
                <a:cubicBezTo>
                  <a:pt x="141227" y="330080"/>
                  <a:pt x="70585" y="327259"/>
                  <a:pt x="0" y="327259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Szabadkézi sokszög 8"/>
          <p:cNvSpPr/>
          <p:nvPr/>
        </p:nvSpPr>
        <p:spPr>
          <a:xfrm>
            <a:off x="9466381" y="3790749"/>
            <a:ext cx="309597" cy="328512"/>
          </a:xfrm>
          <a:custGeom>
            <a:avLst/>
            <a:gdLst>
              <a:gd name="connsiteX0" fmla="*/ 19251 w 309597"/>
              <a:gd name="connsiteY0" fmla="*/ 0 h 328512"/>
              <a:gd name="connsiteX1" fmla="*/ 154005 w 309597"/>
              <a:gd name="connsiteY1" fmla="*/ 9625 h 328512"/>
              <a:gd name="connsiteX2" fmla="*/ 269508 w 309597"/>
              <a:gd name="connsiteY2" fmla="*/ 67377 h 328512"/>
              <a:gd name="connsiteX3" fmla="*/ 298383 w 309597"/>
              <a:gd name="connsiteY3" fmla="*/ 96252 h 328512"/>
              <a:gd name="connsiteX4" fmla="*/ 308009 w 309597"/>
              <a:gd name="connsiteY4" fmla="*/ 125128 h 328512"/>
              <a:gd name="connsiteX5" fmla="*/ 298383 w 309597"/>
              <a:gd name="connsiteY5" fmla="*/ 279132 h 328512"/>
              <a:gd name="connsiteX6" fmla="*/ 211756 w 309597"/>
              <a:gd name="connsiteY6" fmla="*/ 327259 h 328512"/>
              <a:gd name="connsiteX7" fmla="*/ 0 w 309597"/>
              <a:gd name="connsiteY7" fmla="*/ 327259 h 328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9597" h="328512">
                <a:moveTo>
                  <a:pt x="19251" y="0"/>
                </a:moveTo>
                <a:cubicBezTo>
                  <a:pt x="64169" y="3208"/>
                  <a:pt x="109471" y="2945"/>
                  <a:pt x="154005" y="9625"/>
                </a:cubicBezTo>
                <a:cubicBezTo>
                  <a:pt x="190843" y="15151"/>
                  <a:pt x="243743" y="41612"/>
                  <a:pt x="269508" y="67377"/>
                </a:cubicBezTo>
                <a:lnTo>
                  <a:pt x="298383" y="96252"/>
                </a:lnTo>
                <a:cubicBezTo>
                  <a:pt x="301592" y="105877"/>
                  <a:pt x="308009" y="114982"/>
                  <a:pt x="308009" y="125128"/>
                </a:cubicBezTo>
                <a:cubicBezTo>
                  <a:pt x="308009" y="176563"/>
                  <a:pt x="315375" y="230585"/>
                  <a:pt x="298383" y="279132"/>
                </a:cubicBezTo>
                <a:cubicBezTo>
                  <a:pt x="295725" y="286725"/>
                  <a:pt x="234719" y="326341"/>
                  <a:pt x="211756" y="327259"/>
                </a:cubicBezTo>
                <a:cubicBezTo>
                  <a:pt x="141227" y="330080"/>
                  <a:pt x="70585" y="327259"/>
                  <a:pt x="0" y="327259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18808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410" y="3008095"/>
            <a:ext cx="11175784" cy="74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43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321464" y="6488668"/>
            <a:ext cx="4798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hlinkClick r:id="rId4"/>
              </a:rPr>
              <a:t>https://www.youtube.com/watch?v=iwJOleAv05U</a:t>
            </a:r>
            <a:endParaRPr lang="hu-HU" dirty="0"/>
          </a:p>
        </p:txBody>
      </p:sp>
      <p:pic>
        <p:nvPicPr>
          <p:cNvPr id="3" name="Kaláka meglepetéskoncert 13. rész - Balogh Kálmán - Tamkó Sirató Károly： Tengerecki Pá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5843" y="217202"/>
            <a:ext cx="10399462" cy="5699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436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6474593" y="1997317"/>
            <a:ext cx="454633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2000" b="1" dirty="0" err="1">
                <a:solidFill>
                  <a:srgbClr val="FF0000"/>
                </a:solidFill>
              </a:rPr>
              <a:t>Tamkó</a:t>
            </a:r>
            <a:r>
              <a:rPr lang="hu-HU" sz="2000" b="1" dirty="0">
                <a:solidFill>
                  <a:srgbClr val="FF0000"/>
                </a:solidFill>
              </a:rPr>
              <a:t> Sirató Károly, </a:t>
            </a:r>
            <a:r>
              <a:rPr lang="hu-HU" sz="2000" b="1" dirty="0" err="1">
                <a:solidFill>
                  <a:srgbClr val="FF0000"/>
                </a:solidFill>
              </a:rPr>
              <a:t>Tamkó</a:t>
            </a:r>
            <a:r>
              <a:rPr lang="hu-HU" sz="2000" b="1" dirty="0">
                <a:solidFill>
                  <a:srgbClr val="FF0000"/>
                </a:solidFill>
              </a:rPr>
              <a:t> Károly, Sirató Károly, Charles </a:t>
            </a:r>
            <a:r>
              <a:rPr lang="hu-HU" sz="2000" b="1" dirty="0" err="1">
                <a:solidFill>
                  <a:srgbClr val="FF0000"/>
                </a:solidFill>
              </a:rPr>
              <a:t>Sirato</a:t>
            </a:r>
            <a:r>
              <a:rPr lang="hu-HU" sz="2000" b="1" dirty="0">
                <a:solidFill>
                  <a:srgbClr val="FF0000"/>
                </a:solidFill>
              </a:rPr>
              <a:t>, </a:t>
            </a:r>
            <a:r>
              <a:rPr lang="hu-HU" sz="2000" b="1" dirty="0" err="1">
                <a:solidFill>
                  <a:srgbClr val="FF0000"/>
                </a:solidFill>
              </a:rPr>
              <a:t>Ch</a:t>
            </a:r>
            <a:r>
              <a:rPr lang="hu-HU" sz="2000" b="1" dirty="0">
                <a:solidFill>
                  <a:srgbClr val="FF0000"/>
                </a:solidFill>
              </a:rPr>
              <a:t>. T. </a:t>
            </a:r>
            <a:r>
              <a:rPr lang="hu-HU" sz="2000" b="1" dirty="0" err="1">
                <a:solidFill>
                  <a:srgbClr val="FF0000"/>
                </a:solidFill>
              </a:rPr>
              <a:t>Sirato</a:t>
            </a:r>
            <a:r>
              <a:rPr lang="hu-HU" sz="2000" b="1" dirty="0">
                <a:solidFill>
                  <a:srgbClr val="FF0000"/>
                </a:solidFill>
              </a:rPr>
              <a:t> József Attila-díjas magyar költő, művészetfilozófus, műfordító. </a:t>
            </a:r>
            <a:r>
              <a:rPr lang="hu-HU" sz="2000" b="1" dirty="0" err="1">
                <a:solidFill>
                  <a:srgbClr val="FF0000"/>
                </a:solidFill>
                <a:hlinkClick r:id="rId2"/>
              </a:rPr>
              <a:t>Wikipédia</a:t>
            </a:r>
            <a:endParaRPr lang="hu-HU" sz="2000" b="1" dirty="0">
              <a:solidFill>
                <a:srgbClr val="FF0000"/>
              </a:solidFill>
            </a:endParaRPr>
          </a:p>
          <a:p>
            <a:pPr algn="just"/>
            <a:r>
              <a:rPr lang="hu-HU" sz="2000" b="1" dirty="0">
                <a:solidFill>
                  <a:srgbClr val="FF0000"/>
                </a:solidFill>
              </a:rPr>
              <a:t>Született: 1905. január 26., </a:t>
            </a:r>
            <a:r>
              <a:rPr lang="hu-HU" sz="2000" b="1" dirty="0">
                <a:solidFill>
                  <a:srgbClr val="FF0000"/>
                </a:solidFill>
                <a:hlinkClick r:id="rId3"/>
              </a:rPr>
              <a:t>Újvidék, Szerbia</a:t>
            </a:r>
            <a:endParaRPr lang="hu-HU" sz="2000" b="1" dirty="0">
              <a:solidFill>
                <a:srgbClr val="FF0000"/>
              </a:solidFill>
            </a:endParaRPr>
          </a:p>
          <a:p>
            <a:pPr algn="just"/>
            <a:r>
              <a:rPr lang="hu-HU" sz="2000" b="1" dirty="0">
                <a:solidFill>
                  <a:srgbClr val="FF0000"/>
                </a:solidFill>
              </a:rPr>
              <a:t>Meghalt: 1980. január 1., </a:t>
            </a:r>
            <a:r>
              <a:rPr lang="hu-HU" sz="2000" b="1" dirty="0">
                <a:solidFill>
                  <a:srgbClr val="FF0000"/>
                </a:solidFill>
                <a:hlinkClick r:id="rId4"/>
              </a:rPr>
              <a:t>Budapest</a:t>
            </a:r>
            <a:endParaRPr lang="hu-HU" sz="2000" b="1" dirty="0">
              <a:solidFill>
                <a:srgbClr val="FF0000"/>
              </a:solidFill>
              <a:effectLst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39" y="1337911"/>
            <a:ext cx="5611529" cy="374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65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064" y="1885800"/>
            <a:ext cx="11161169" cy="275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17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9266" y="0"/>
            <a:ext cx="67497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61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mkó-Sirató Károly Tengerecki Pál (rajzfilm, animáció) MESE T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5232" y="621464"/>
            <a:ext cx="9215554" cy="518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89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202" y="1317055"/>
            <a:ext cx="11130483" cy="3755457"/>
          </a:xfrm>
          <a:prstGeom prst="rect">
            <a:avLst/>
          </a:prstGeom>
        </p:spPr>
      </p:pic>
      <p:cxnSp>
        <p:nvCxnSpPr>
          <p:cNvPr id="5" name="Egyenes összekötő 4"/>
          <p:cNvCxnSpPr/>
          <p:nvPr/>
        </p:nvCxnSpPr>
        <p:spPr>
          <a:xfrm>
            <a:off x="2887579" y="2242686"/>
            <a:ext cx="2040556" cy="13090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6"/>
          <p:cNvCxnSpPr/>
          <p:nvPr/>
        </p:nvCxnSpPr>
        <p:spPr>
          <a:xfrm flipV="1">
            <a:off x="2887579" y="2242686"/>
            <a:ext cx="1953928" cy="69301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8"/>
          <p:cNvCxnSpPr/>
          <p:nvPr/>
        </p:nvCxnSpPr>
        <p:spPr>
          <a:xfrm flipV="1">
            <a:off x="2887579" y="2935705"/>
            <a:ext cx="1953928" cy="6160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10"/>
          <p:cNvCxnSpPr/>
          <p:nvPr/>
        </p:nvCxnSpPr>
        <p:spPr>
          <a:xfrm>
            <a:off x="2887579" y="4186989"/>
            <a:ext cx="2040556" cy="69301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12"/>
          <p:cNvCxnSpPr/>
          <p:nvPr/>
        </p:nvCxnSpPr>
        <p:spPr>
          <a:xfrm flipV="1">
            <a:off x="2887579" y="4263992"/>
            <a:ext cx="1953928" cy="6160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857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952" y="2147236"/>
            <a:ext cx="11217993" cy="198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25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744603"/>
            <a:ext cx="5473921" cy="1144003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2284" y="0"/>
            <a:ext cx="6749716" cy="6858000"/>
          </a:xfrm>
          <a:prstGeom prst="rect">
            <a:avLst/>
          </a:prstGeom>
        </p:spPr>
      </p:pic>
      <p:cxnSp>
        <p:nvCxnSpPr>
          <p:cNvPr id="5" name="Egyenes összekötő 4"/>
          <p:cNvCxnSpPr/>
          <p:nvPr/>
        </p:nvCxnSpPr>
        <p:spPr>
          <a:xfrm>
            <a:off x="5563402" y="3994484"/>
            <a:ext cx="1934678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Egyenes összekötő 5"/>
          <p:cNvCxnSpPr/>
          <p:nvPr/>
        </p:nvCxnSpPr>
        <p:spPr>
          <a:xfrm>
            <a:off x="8295373" y="2500964"/>
            <a:ext cx="1934678" cy="0"/>
          </a:xfrm>
          <a:prstGeom prst="line">
            <a:avLst/>
          </a:prstGeom>
          <a:ln w="3810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6"/>
          <p:cNvCxnSpPr/>
          <p:nvPr/>
        </p:nvCxnSpPr>
        <p:spPr>
          <a:xfrm>
            <a:off x="8295373" y="6764955"/>
            <a:ext cx="1934678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7969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763" y="1365284"/>
            <a:ext cx="11204295" cy="3784232"/>
          </a:xfrm>
          <a:prstGeom prst="rect">
            <a:avLst/>
          </a:prstGeom>
        </p:spPr>
      </p:pic>
      <p:cxnSp>
        <p:nvCxnSpPr>
          <p:cNvPr id="5" name="Egyenes összekötő 4"/>
          <p:cNvCxnSpPr/>
          <p:nvPr/>
        </p:nvCxnSpPr>
        <p:spPr>
          <a:xfrm>
            <a:off x="3128211" y="2300438"/>
            <a:ext cx="2338938" cy="16651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6"/>
          <p:cNvCxnSpPr/>
          <p:nvPr/>
        </p:nvCxnSpPr>
        <p:spPr>
          <a:xfrm>
            <a:off x="4032985" y="2954956"/>
            <a:ext cx="1434164" cy="4620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8"/>
          <p:cNvCxnSpPr/>
          <p:nvPr/>
        </p:nvCxnSpPr>
        <p:spPr>
          <a:xfrm flipV="1">
            <a:off x="3128211" y="2733575"/>
            <a:ext cx="2338938" cy="8373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10"/>
          <p:cNvCxnSpPr/>
          <p:nvPr/>
        </p:nvCxnSpPr>
        <p:spPr>
          <a:xfrm flipV="1">
            <a:off x="3378467" y="4071486"/>
            <a:ext cx="2088682" cy="1925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12"/>
          <p:cNvCxnSpPr/>
          <p:nvPr/>
        </p:nvCxnSpPr>
        <p:spPr>
          <a:xfrm flipV="1">
            <a:off x="4312118" y="3484345"/>
            <a:ext cx="1155031" cy="13667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14"/>
          <p:cNvCxnSpPr/>
          <p:nvPr/>
        </p:nvCxnSpPr>
        <p:spPr>
          <a:xfrm flipH="1">
            <a:off x="7199697" y="2300438"/>
            <a:ext cx="1029903" cy="4331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16"/>
          <p:cNvCxnSpPr/>
          <p:nvPr/>
        </p:nvCxnSpPr>
        <p:spPr>
          <a:xfrm flipH="1">
            <a:off x="7199697" y="2954956"/>
            <a:ext cx="1029903" cy="11165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18"/>
          <p:cNvCxnSpPr/>
          <p:nvPr/>
        </p:nvCxnSpPr>
        <p:spPr>
          <a:xfrm flipH="1" flipV="1">
            <a:off x="7199697" y="2733575"/>
            <a:ext cx="1029903" cy="8373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20"/>
          <p:cNvCxnSpPr/>
          <p:nvPr/>
        </p:nvCxnSpPr>
        <p:spPr>
          <a:xfrm flipH="1" flipV="1">
            <a:off x="7199697" y="3484345"/>
            <a:ext cx="1029903" cy="7796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22"/>
          <p:cNvCxnSpPr/>
          <p:nvPr/>
        </p:nvCxnSpPr>
        <p:spPr>
          <a:xfrm flipH="1" flipV="1">
            <a:off x="7199697" y="3570973"/>
            <a:ext cx="1029903" cy="135716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78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kus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33</TotalTime>
  <Words>59</Words>
  <Application>Microsoft Office PowerPoint</Application>
  <PresentationFormat>Szélesvásznú</PresentationFormat>
  <Paragraphs>7</Paragraphs>
  <Slides>13</Slides>
  <Notes>0</Notes>
  <HiddenSlides>0</HiddenSlides>
  <MMClips>2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13</vt:i4>
      </vt:variant>
    </vt:vector>
  </HeadingPairs>
  <TitlesOfParts>
    <vt:vector size="16" baseType="lpstr">
      <vt:lpstr>Arial</vt:lpstr>
      <vt:lpstr>Garamond</vt:lpstr>
      <vt:lpstr>Organikus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Kriszti</dc:creator>
  <cp:lastModifiedBy>Erika Viktória Németh</cp:lastModifiedBy>
  <cp:revision>4</cp:revision>
  <dcterms:created xsi:type="dcterms:W3CDTF">2023-08-02T13:05:30Z</dcterms:created>
  <dcterms:modified xsi:type="dcterms:W3CDTF">2024-04-28T16:43:33Z</dcterms:modified>
</cp:coreProperties>
</file>