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69" r:id="rId6"/>
    <p:sldId id="271" r:id="rId7"/>
    <p:sldId id="261" r:id="rId8"/>
    <p:sldId id="265" r:id="rId9"/>
    <p:sldId id="266" r:id="rId10"/>
    <p:sldId id="272" r:id="rId11"/>
    <p:sldId id="263" r:id="rId12"/>
    <p:sldId id="267" r:id="rId13"/>
    <p:sldId id="270" r:id="rId14"/>
    <p:sldId id="273" r:id="rId15"/>
    <p:sldId id="262" r:id="rId16"/>
    <p:sldId id="268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E9202"/>
    <a:srgbClr val="E7FF01"/>
    <a:srgbClr val="E39A39"/>
    <a:srgbClr val="1D3A00"/>
    <a:srgbClr val="5EEC3C"/>
    <a:srgbClr val="990099"/>
    <a:srgbClr val="CC0099"/>
    <a:srgbClr val="007033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655520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48798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27dA0UVwF4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8sfn2JVwpQ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31AjfnvX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x2wU9fVP0Y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48965" y="1808225"/>
            <a:ext cx="5904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TERMÉSZETI  MINIENCIKLOPÉDIA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85" y="4709620"/>
            <a:ext cx="462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34130" y="272445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>
                <a:hlinkClick r:id="rId2"/>
              </a:rPr>
              <a:t>https://www.youtube.com/watch?v=A27dA0UVwF4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076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14300"/>
            <a:ext cx="81724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36849"/>
          <a:stretch/>
        </p:blipFill>
        <p:spPr>
          <a:xfrm>
            <a:off x="907080" y="1197404"/>
            <a:ext cx="7115230" cy="39460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30115" y="1350110"/>
            <a:ext cx="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I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9130" y="1808225"/>
            <a:ext cx="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792403" y="2134868"/>
            <a:ext cx="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I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36350" y="2592815"/>
            <a:ext cx="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464694" y="3007299"/>
            <a:ext cx="3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I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3342266" y="3683225"/>
            <a:ext cx="245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legféltettebb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 flipH="1">
            <a:off x="3166702" y="4097709"/>
            <a:ext cx="224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gész világ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flipH="1">
            <a:off x="3888867" y="4497122"/>
            <a:ext cx="2873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elpusztításáért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63151"/>
          <a:stretch/>
        </p:blipFill>
        <p:spPr>
          <a:xfrm>
            <a:off x="-1103" y="1197405"/>
            <a:ext cx="9145104" cy="30541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62575" y="2266340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24705" y="2266340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93821" y="2266339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5951" y="2266339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34130" y="28771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>
                <a:hlinkClick r:id="rId2"/>
              </a:rPr>
              <a:t>https://www.youtube.com/watch?v=08sfn2JVwpQ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810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1420265"/>
            <a:ext cx="5894567" cy="37232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b="77396"/>
          <a:stretch/>
        </p:blipFill>
        <p:spPr>
          <a:xfrm>
            <a:off x="907080" y="548329"/>
            <a:ext cx="7581900" cy="88491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350360" y="1455010"/>
            <a:ext cx="1527050" cy="458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9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22604"/>
          <a:stretch/>
        </p:blipFill>
        <p:spPr>
          <a:xfrm>
            <a:off x="15390" y="1197405"/>
            <a:ext cx="9171054" cy="3664920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601670" y="2419045"/>
            <a:ext cx="3054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601670" y="3182570"/>
            <a:ext cx="3206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182820" y="2877160"/>
            <a:ext cx="3359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182820" y="3640685"/>
            <a:ext cx="3054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39540" y="2724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2"/>
              </a:rPr>
              <a:t>https://www.youtube.com/watch?v=zX31AjfnvXs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4467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14"/>
            <a:ext cx="9144000" cy="217714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778805" y="2984992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640935" y="2984991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03065" y="2983700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65195" y="2994657"/>
            <a:ext cx="96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80987"/>
            <a:ext cx="82105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41093"/>
          <a:stretch/>
        </p:blipFill>
        <p:spPr>
          <a:xfrm>
            <a:off x="296986" y="1197405"/>
            <a:ext cx="8717337" cy="394609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35525" y="1960930"/>
            <a:ext cx="916230" cy="30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4419295" y="2419045"/>
            <a:ext cx="1679755" cy="30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55655" y="2724455"/>
            <a:ext cx="527165" cy="30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778197" y="4507293"/>
            <a:ext cx="96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07080" y="3972108"/>
            <a:ext cx="96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2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778196" y="3482158"/>
            <a:ext cx="96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3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78196" y="3946438"/>
            <a:ext cx="96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4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07080" y="3482158"/>
            <a:ext cx="96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5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07080" y="4507293"/>
            <a:ext cx="96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6.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56409"/>
          <a:stretch/>
        </p:blipFill>
        <p:spPr>
          <a:xfrm>
            <a:off x="0" y="1197405"/>
            <a:ext cx="9144000" cy="3063039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2128720" y="1960930"/>
            <a:ext cx="1221640" cy="305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128720" y="1960930"/>
            <a:ext cx="1221640" cy="10689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2128720" y="1960930"/>
            <a:ext cx="1221640" cy="458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2128720" y="2571750"/>
            <a:ext cx="1221640" cy="305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39540" y="2724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2"/>
              </a:rPr>
              <a:t>https://www.youtube.com/watch?v=kx2wU9fVP0Y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220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42887"/>
            <a:ext cx="8258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7405"/>
            <a:ext cx="9120653" cy="274869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596520" y="2315602"/>
            <a:ext cx="224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á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prilis 22.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3437897" y="2315602"/>
            <a:ext cx="250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október 4.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6411070" y="2289026"/>
            <a:ext cx="243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március 22.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1823310" y="3370200"/>
            <a:ext cx="224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j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únius 5.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flipH="1">
            <a:off x="5288642" y="3376928"/>
            <a:ext cx="224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május 10.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0"/>
            <a:ext cx="4886560" cy="16802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b="46721"/>
          <a:stretch/>
        </p:blipFill>
        <p:spPr>
          <a:xfrm>
            <a:off x="0" y="1808225"/>
            <a:ext cx="9145321" cy="2748154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754375" y="2571750"/>
            <a:ext cx="53446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96260" y="2877160"/>
            <a:ext cx="5344675" cy="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1365195" y="3487980"/>
            <a:ext cx="62609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778805" y="3475691"/>
            <a:ext cx="1221640" cy="122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96260" y="3793390"/>
            <a:ext cx="778795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Diavetítés a képernyőre (16:9 oldalarány)</PresentationFormat>
  <Paragraphs>33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Magyar Script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2024-04-29T07:47:39Z</dcterms:modified>
</cp:coreProperties>
</file>