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E37"/>
    <a:srgbClr val="202E54"/>
    <a:srgbClr val="FF2549"/>
    <a:srgbClr val="1D3A00"/>
    <a:srgbClr val="007033"/>
    <a:srgbClr val="5EEC3C"/>
    <a:srgbClr val="990099"/>
    <a:srgbClr val="CC0099"/>
    <a:srgbClr val="FE9202"/>
    <a:srgbClr val="6C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96093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946096"/>
            <a:ext cx="8231372" cy="92084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ct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793640" y="3029865"/>
            <a:ext cx="305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FF0000"/>
                </a:solidFill>
              </a:rPr>
              <a:t>Balogh Júlia: Szent Mihály </a:t>
            </a:r>
            <a:r>
              <a:rPr lang="hu-HU" sz="1600" b="1" dirty="0" err="1">
                <a:solidFill>
                  <a:srgbClr val="FF0000"/>
                </a:solidFill>
              </a:rPr>
              <a:t>havától</a:t>
            </a:r>
            <a:r>
              <a:rPr lang="hu-HU" sz="1600" b="1" dirty="0">
                <a:solidFill>
                  <a:srgbClr val="FF0000"/>
                </a:solidFill>
              </a:rPr>
              <a:t> 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Kisasszony </a:t>
            </a:r>
            <a:r>
              <a:rPr lang="hu-HU" sz="1600" b="1" dirty="0" err="1">
                <a:solidFill>
                  <a:srgbClr val="FF0000"/>
                </a:solidFill>
              </a:rPr>
              <a:t>haváig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488230" y="47096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/>
              <a:t>Készítette: </a:t>
            </a:r>
            <a:r>
              <a:rPr lang="hu-HU" b="1" dirty="0" err="1" smtClean="0"/>
              <a:t>Pakayné</a:t>
            </a:r>
            <a:r>
              <a:rPr lang="hu-HU" b="1" dirty="0" smtClean="0"/>
              <a:t> Péter Krisztina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5030115" y="18796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Virágvasárnaptól húsvétig</a:t>
            </a:r>
          </a:p>
          <a:p>
            <a:pPr algn="ctr"/>
            <a:r>
              <a:rPr lang="hu-HU" sz="2000" b="1" dirty="0">
                <a:solidFill>
                  <a:srgbClr val="FF0000"/>
                </a:solidFill>
              </a:rPr>
              <a:t>Minikalauz a húsvéti ünnepkörhöz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15"/>
            <a:ext cx="9112505" cy="274869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754375" y="2877160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1580505" y="3336833"/>
            <a:ext cx="185233" cy="281988"/>
          </a:xfrm>
          <a:custGeom>
            <a:avLst/>
            <a:gdLst>
              <a:gd name="connsiteX0" fmla="*/ 161585 w 185233"/>
              <a:gd name="connsiteY0" fmla="*/ 92167 h 281988"/>
              <a:gd name="connsiteX1" fmla="*/ 153702 w 185233"/>
              <a:gd name="connsiteY1" fmla="*/ 52753 h 281988"/>
              <a:gd name="connsiteX2" fmla="*/ 114288 w 185233"/>
              <a:gd name="connsiteY2" fmla="*/ 21222 h 281988"/>
              <a:gd name="connsiteX3" fmla="*/ 90640 w 185233"/>
              <a:gd name="connsiteY3" fmla="*/ 5457 h 281988"/>
              <a:gd name="connsiteX4" fmla="*/ 3929 w 185233"/>
              <a:gd name="connsiteY4" fmla="*/ 13339 h 281988"/>
              <a:gd name="connsiteX5" fmla="*/ 19695 w 185233"/>
              <a:gd name="connsiteY5" fmla="*/ 210408 h 281988"/>
              <a:gd name="connsiteX6" fmla="*/ 27578 w 185233"/>
              <a:gd name="connsiteY6" fmla="*/ 234057 h 281988"/>
              <a:gd name="connsiteX7" fmla="*/ 59109 w 185233"/>
              <a:gd name="connsiteY7" fmla="*/ 281353 h 281988"/>
              <a:gd name="connsiteX8" fmla="*/ 169467 w 185233"/>
              <a:gd name="connsiteY8" fmla="*/ 273470 h 281988"/>
              <a:gd name="connsiteX9" fmla="*/ 185233 w 185233"/>
              <a:gd name="connsiteY9" fmla="*/ 226174 h 281988"/>
              <a:gd name="connsiteX10" fmla="*/ 161585 w 185233"/>
              <a:gd name="connsiteY10" fmla="*/ 92167 h 28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233" h="281988">
                <a:moveTo>
                  <a:pt x="161585" y="92167"/>
                </a:moveTo>
                <a:cubicBezTo>
                  <a:pt x="158957" y="79029"/>
                  <a:pt x="158407" y="65298"/>
                  <a:pt x="153702" y="52753"/>
                </a:cubicBezTo>
                <a:cubicBezTo>
                  <a:pt x="141436" y="20045"/>
                  <a:pt x="139811" y="33984"/>
                  <a:pt x="114288" y="21222"/>
                </a:cubicBezTo>
                <a:cubicBezTo>
                  <a:pt x="105814" y="16985"/>
                  <a:pt x="98523" y="10712"/>
                  <a:pt x="90640" y="5457"/>
                </a:cubicBezTo>
                <a:cubicBezTo>
                  <a:pt x="61736" y="8084"/>
                  <a:pt x="16407" y="-12865"/>
                  <a:pt x="3929" y="13339"/>
                </a:cubicBezTo>
                <a:cubicBezTo>
                  <a:pt x="-6785" y="35837"/>
                  <a:pt x="6398" y="157221"/>
                  <a:pt x="19695" y="210408"/>
                </a:cubicBezTo>
                <a:cubicBezTo>
                  <a:pt x="21710" y="218469"/>
                  <a:pt x="23543" y="226793"/>
                  <a:pt x="27578" y="234057"/>
                </a:cubicBezTo>
                <a:cubicBezTo>
                  <a:pt x="36780" y="250620"/>
                  <a:pt x="59109" y="281353"/>
                  <a:pt x="59109" y="281353"/>
                </a:cubicBezTo>
                <a:cubicBezTo>
                  <a:pt x="95895" y="278725"/>
                  <a:pt x="135679" y="288252"/>
                  <a:pt x="169467" y="273470"/>
                </a:cubicBezTo>
                <a:cubicBezTo>
                  <a:pt x="184692" y="266809"/>
                  <a:pt x="185233" y="226174"/>
                  <a:pt x="185233" y="226174"/>
                </a:cubicBezTo>
                <a:lnTo>
                  <a:pt x="161585" y="9216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922270" y="3767959"/>
            <a:ext cx="237574" cy="228600"/>
          </a:xfrm>
          <a:custGeom>
            <a:avLst/>
            <a:gdLst>
              <a:gd name="connsiteX0" fmla="*/ 236496 w 237574"/>
              <a:gd name="connsiteY0" fmla="*/ 70944 h 228600"/>
              <a:gd name="connsiteX1" fmla="*/ 204964 w 237574"/>
              <a:gd name="connsiteY1" fmla="*/ 31531 h 228600"/>
              <a:gd name="connsiteX2" fmla="*/ 189199 w 237574"/>
              <a:gd name="connsiteY2" fmla="*/ 7882 h 228600"/>
              <a:gd name="connsiteX3" fmla="*/ 165551 w 237574"/>
              <a:gd name="connsiteY3" fmla="*/ 0 h 228600"/>
              <a:gd name="connsiteX4" fmla="*/ 55192 w 237574"/>
              <a:gd name="connsiteY4" fmla="*/ 7882 h 228600"/>
              <a:gd name="connsiteX5" fmla="*/ 31544 w 237574"/>
              <a:gd name="connsiteY5" fmla="*/ 15765 h 228600"/>
              <a:gd name="connsiteX6" fmla="*/ 15778 w 237574"/>
              <a:gd name="connsiteY6" fmla="*/ 39413 h 228600"/>
              <a:gd name="connsiteX7" fmla="*/ 7896 w 237574"/>
              <a:gd name="connsiteY7" fmla="*/ 134007 h 228600"/>
              <a:gd name="connsiteX8" fmla="*/ 13 w 237574"/>
              <a:gd name="connsiteY8" fmla="*/ 157655 h 228600"/>
              <a:gd name="connsiteX9" fmla="*/ 7896 w 237574"/>
              <a:gd name="connsiteY9" fmla="*/ 197069 h 228600"/>
              <a:gd name="connsiteX10" fmla="*/ 39427 w 237574"/>
              <a:gd name="connsiteY10" fmla="*/ 204951 h 228600"/>
              <a:gd name="connsiteX11" fmla="*/ 86723 w 237574"/>
              <a:gd name="connsiteY11" fmla="*/ 220717 h 228600"/>
              <a:gd name="connsiteX12" fmla="*/ 110371 w 237574"/>
              <a:gd name="connsiteY12" fmla="*/ 228600 h 228600"/>
              <a:gd name="connsiteX13" fmla="*/ 212847 w 237574"/>
              <a:gd name="connsiteY13" fmla="*/ 220717 h 228600"/>
              <a:gd name="connsiteX14" fmla="*/ 228613 w 237574"/>
              <a:gd name="connsiteY14" fmla="*/ 197069 h 228600"/>
              <a:gd name="connsiteX15" fmla="*/ 236496 w 237574"/>
              <a:gd name="connsiteY15" fmla="*/ 70944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7574" h="228600">
                <a:moveTo>
                  <a:pt x="236496" y="70944"/>
                </a:moveTo>
                <a:cubicBezTo>
                  <a:pt x="232555" y="43354"/>
                  <a:pt x="215059" y="44991"/>
                  <a:pt x="204964" y="31531"/>
                </a:cubicBezTo>
                <a:cubicBezTo>
                  <a:pt x="199280" y="23952"/>
                  <a:pt x="196597" y="13800"/>
                  <a:pt x="189199" y="7882"/>
                </a:cubicBezTo>
                <a:cubicBezTo>
                  <a:pt x="182711" y="2691"/>
                  <a:pt x="173434" y="2627"/>
                  <a:pt x="165551" y="0"/>
                </a:cubicBezTo>
                <a:cubicBezTo>
                  <a:pt x="128765" y="2627"/>
                  <a:pt x="91819" y="3573"/>
                  <a:pt x="55192" y="7882"/>
                </a:cubicBezTo>
                <a:cubicBezTo>
                  <a:pt x="46940" y="8853"/>
                  <a:pt x="38032" y="10574"/>
                  <a:pt x="31544" y="15765"/>
                </a:cubicBezTo>
                <a:cubicBezTo>
                  <a:pt x="24146" y="21683"/>
                  <a:pt x="21033" y="31530"/>
                  <a:pt x="15778" y="39413"/>
                </a:cubicBezTo>
                <a:cubicBezTo>
                  <a:pt x="13151" y="70944"/>
                  <a:pt x="12078" y="102644"/>
                  <a:pt x="7896" y="134007"/>
                </a:cubicBezTo>
                <a:cubicBezTo>
                  <a:pt x="6798" y="142243"/>
                  <a:pt x="13" y="149346"/>
                  <a:pt x="13" y="157655"/>
                </a:cubicBezTo>
                <a:cubicBezTo>
                  <a:pt x="13" y="171053"/>
                  <a:pt x="-681" y="186776"/>
                  <a:pt x="7896" y="197069"/>
                </a:cubicBezTo>
                <a:cubicBezTo>
                  <a:pt x="14832" y="205392"/>
                  <a:pt x="29050" y="201838"/>
                  <a:pt x="39427" y="204951"/>
                </a:cubicBezTo>
                <a:cubicBezTo>
                  <a:pt x="55344" y="209726"/>
                  <a:pt x="70958" y="215462"/>
                  <a:pt x="86723" y="220717"/>
                </a:cubicBezTo>
                <a:lnTo>
                  <a:pt x="110371" y="228600"/>
                </a:lnTo>
                <a:cubicBezTo>
                  <a:pt x="144530" y="225972"/>
                  <a:pt x="179744" y="229544"/>
                  <a:pt x="212847" y="220717"/>
                </a:cubicBezTo>
                <a:cubicBezTo>
                  <a:pt x="222001" y="218276"/>
                  <a:pt x="227172" y="206433"/>
                  <a:pt x="228613" y="197069"/>
                </a:cubicBezTo>
                <a:cubicBezTo>
                  <a:pt x="232609" y="171099"/>
                  <a:pt x="240437" y="98534"/>
                  <a:pt x="236496" y="7094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4113886" y="2561802"/>
            <a:ext cx="305410" cy="315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/>
          <p:cNvSpPr/>
          <p:nvPr/>
        </p:nvSpPr>
        <p:spPr>
          <a:xfrm>
            <a:off x="3373011" y="3313411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/>
          <p:cNvSpPr/>
          <p:nvPr/>
        </p:nvSpPr>
        <p:spPr>
          <a:xfrm>
            <a:off x="4541019" y="3673319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/>
          <p:nvPr/>
        </p:nvSpPr>
        <p:spPr>
          <a:xfrm>
            <a:off x="8084215" y="2558154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6689548" y="2877160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7473395" y="3325302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7015280" y="3729554"/>
            <a:ext cx="152705" cy="305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90"/>
            <a:ext cx="4428445" cy="3690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065" y="520406"/>
            <a:ext cx="4645852" cy="46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197405"/>
            <a:ext cx="8419063" cy="3817625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2739540" y="1960930"/>
            <a:ext cx="1221640" cy="916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739540" y="2419045"/>
            <a:ext cx="1221640" cy="1374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2739540" y="1960930"/>
            <a:ext cx="1221640" cy="916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739540" y="3335275"/>
            <a:ext cx="1221640" cy="916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2739540" y="3793390"/>
            <a:ext cx="1221640" cy="916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2739540" y="2419045"/>
            <a:ext cx="1221640" cy="1832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flipV="1">
            <a:off x="2739540" y="3335275"/>
            <a:ext cx="1221640" cy="13743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75" y="1127369"/>
            <a:ext cx="7418561" cy="40161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167985" y="1350110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H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30115" y="1808225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680889" y="2266340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H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57782" y="2724455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H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94616" y="3202860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083776" y="3640685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I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874921" y="4155813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H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265564" y="4547941"/>
            <a:ext cx="4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163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197405"/>
            <a:ext cx="8512120" cy="394609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72000" y="1960930"/>
            <a:ext cx="1221640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434130" y="4556915"/>
            <a:ext cx="1221640" cy="3054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5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045"/>
            <a:ext cx="900044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úsvétról gyerekekne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670" y="128470"/>
            <a:ext cx="7940660" cy="44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Diavetítés a képernyőre (16:9 oldalarány)</PresentationFormat>
  <Paragraphs>14</Paragraphs>
  <Slides>8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2024-04-29T07:45:29Z</dcterms:modified>
</cp:coreProperties>
</file>