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2E68-D239-4693-8B95-8B622B0C36CF}" type="datetimeFigureOut">
              <a:rPr lang="hu-HU" smtClean="0"/>
              <a:t>2024. 02. 06.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C856-5712-4B33-B683-7D274AA007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580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2E68-D239-4693-8B95-8B622B0C36CF}" type="datetimeFigureOut">
              <a:rPr lang="hu-HU" smtClean="0"/>
              <a:t>2024. 02. 06.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C856-5712-4B33-B683-7D274AA007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327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2E68-D239-4693-8B95-8B622B0C36CF}" type="datetimeFigureOut">
              <a:rPr lang="hu-HU" smtClean="0"/>
              <a:t>2024. 02. 06.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C856-5712-4B33-B683-7D274AA007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812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2E68-D239-4693-8B95-8B622B0C36CF}" type="datetimeFigureOut">
              <a:rPr lang="hu-HU" smtClean="0"/>
              <a:t>2024. 02. 06.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C856-5712-4B33-B683-7D274AA007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066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2E68-D239-4693-8B95-8B622B0C36CF}" type="datetimeFigureOut">
              <a:rPr lang="hu-HU" smtClean="0"/>
              <a:t>2024. 02. 06.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C856-5712-4B33-B683-7D274AA007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626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2E68-D239-4693-8B95-8B622B0C36CF}" type="datetimeFigureOut">
              <a:rPr lang="hu-HU" smtClean="0"/>
              <a:t>2024. 02. 06.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C856-5712-4B33-B683-7D274AA007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436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2E68-D239-4693-8B95-8B622B0C36CF}" type="datetimeFigureOut">
              <a:rPr lang="hu-HU" smtClean="0"/>
              <a:t>2024. 02. 06.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C856-5712-4B33-B683-7D274AA007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746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2E68-D239-4693-8B95-8B622B0C36CF}" type="datetimeFigureOut">
              <a:rPr lang="hu-HU" smtClean="0"/>
              <a:t>2024. 02. 06.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C856-5712-4B33-B683-7D274AA007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0376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2E68-D239-4693-8B95-8B622B0C36CF}" type="datetimeFigureOut">
              <a:rPr lang="hu-HU" smtClean="0"/>
              <a:t>2024. 02. 06.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C856-5712-4B33-B683-7D274AA007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174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2E68-D239-4693-8B95-8B622B0C36CF}" type="datetimeFigureOut">
              <a:rPr lang="hu-HU" smtClean="0"/>
              <a:t>2024. 02. 06.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C856-5712-4B33-B683-7D274AA007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763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2E68-D239-4693-8B95-8B622B0C36CF}" type="datetimeFigureOut">
              <a:rPr lang="hu-HU" smtClean="0"/>
              <a:t>2024. 02. 06.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C856-5712-4B33-B683-7D274AA007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1495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22E68-D239-4693-8B95-8B622B0C36CF}" type="datetimeFigureOut">
              <a:rPr lang="hu-HU" smtClean="0"/>
              <a:t>2024. 02. 06.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1C856-5712-4B33-B683-7D274AA007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77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721866" y="170528"/>
            <a:ext cx="4007221" cy="63709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Nincsen apám, se anyám,</a:t>
            </a:r>
            <a:b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 istenem, se hazám,</a:t>
            </a:r>
            <a:b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 bölcsőm, se szemfedőm,</a:t>
            </a:r>
            <a:b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 csókom, se szeretőm.</a:t>
            </a:r>
            <a:endParaRPr lang="hu-H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Harmadnapja nem eszek,</a:t>
            </a:r>
            <a:b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 sokat, se keveset.</a:t>
            </a:r>
            <a:b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Húsz </a:t>
            </a:r>
            <a:r>
              <a:rPr lang="hu-H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esztendőm</a:t>
            </a: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hatalom,</a:t>
            </a:r>
            <a:b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húsz </a:t>
            </a:r>
            <a:r>
              <a:rPr lang="hu-H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esztendőm</a:t>
            </a: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eladom.</a:t>
            </a:r>
            <a:endParaRPr lang="hu-H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Hogyha nem kell senkinek,</a:t>
            </a:r>
            <a:b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hát az ördög veszi meg.</a:t>
            </a:r>
            <a:b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Tiszta szívvel betörök,</a:t>
            </a:r>
            <a:b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 kell, embert is ölök.</a:t>
            </a:r>
            <a:endParaRPr lang="hu-H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Elfognak és felkötnek,</a:t>
            </a:r>
            <a:b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áldott földdel elfödnek</a:t>
            </a:r>
            <a:b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 halált hozó fű terem</a:t>
            </a:r>
            <a:b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gyönyörűszép szívemen.</a:t>
            </a:r>
            <a:endParaRPr lang="hu-H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u-H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1925. március</a:t>
            </a:r>
            <a:endParaRPr lang="hu-H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536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Szélesvásznú</PresentationFormat>
  <Paragraphs>5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Office-téma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Erika Viktória Németh</dc:creator>
  <cp:lastModifiedBy>Erika Viktória Németh</cp:lastModifiedBy>
  <cp:revision>1</cp:revision>
  <dcterms:created xsi:type="dcterms:W3CDTF">2024-02-05T23:48:46Z</dcterms:created>
  <dcterms:modified xsi:type="dcterms:W3CDTF">2024-02-05T23:49:09Z</dcterms:modified>
</cp:coreProperties>
</file>