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4121E9-8F13-41BD-BD07-01735E06F613}" type="datetimeFigureOut">
              <a:rPr lang="hu-HU" smtClean="0"/>
              <a:pPr/>
              <a:t>2023.10.17.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78C574-7C27-4696-A35C-6E760ED9A7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 flipH="1">
            <a:off x="323528" y="7647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ADY ENDRE: </a:t>
            </a:r>
          </a:p>
          <a:p>
            <a:r>
              <a:rPr lang="hu-HU" sz="4800" dirty="0"/>
              <a:t> </a:t>
            </a:r>
            <a:r>
              <a:rPr lang="hu-HU" sz="4800" dirty="0" smtClean="0"/>
              <a:t>           ŐRIZEM A SZEMED </a:t>
            </a:r>
            <a:endParaRPr lang="hu-H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678" t="17781" r="3982" b="38359"/>
          <a:stretch>
            <a:fillRect/>
          </a:stretch>
        </p:blipFill>
        <p:spPr bwMode="auto">
          <a:xfrm>
            <a:off x="2699792" y="2708920"/>
            <a:ext cx="5184576" cy="34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8678" t="17781" r="3982" b="38359"/>
          <a:stretch>
            <a:fillRect/>
          </a:stretch>
        </p:blipFill>
        <p:spPr bwMode="auto">
          <a:xfrm>
            <a:off x="2699792" y="548680"/>
            <a:ext cx="5184576" cy="34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015208" y="40050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Mi jut eszedbe a fényképről?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64769" t="18948" r="11455" b="16921"/>
          <a:stretch>
            <a:fillRect/>
          </a:stretch>
        </p:blipFill>
        <p:spPr bwMode="auto">
          <a:xfrm>
            <a:off x="2843808" y="1196752"/>
            <a:ext cx="355948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60648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Keletkezése: 1916.-dúl az I. világháború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69269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Ady elítéli az erőszakot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536" y="1052736"/>
            <a:ext cx="2483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zaklatott mert őt is besorozták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536" y="1484784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fél a háborútól, de bízik a szerelmükben ( Csinszka+ Ady)                   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32040" y="1412776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Csinszka: Boncza Berta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988840"/>
            <a:ext cx="654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Ez a vers az öregedő férfi megkapó szerelmi vallomása.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Már vénülő kezemmel..) A lány ragaszkodása megérintette a megpihenni vágyó költőt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536" y="2636912"/>
            <a:ext cx="1115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Műfaja: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dal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528" y="3068960"/>
            <a:ext cx="7201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Dal: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lírai műfaj, amely egyszerű érzelmeket gondolatokat, hangulatokat fejez ki.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Jellemzői: egyszerű szerkezet, zeneiség, és a költői eszközök ( ellentét, párhuzam, felsorolás stb.)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5536" y="3717032"/>
            <a:ext cx="2843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címe: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megjelenik a vers refrénjében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5536" y="4437112"/>
            <a:ext cx="5364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szerkezete: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1-3.versszak  ismétlődik ( otthon, szerelem, biztonság)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67544" y="4149080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verselése: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ütemhangsúlyos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67544" y="4941168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Ez a biztonság szembeáll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499992" y="4941168"/>
            <a:ext cx="396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háborúval ( bizonytalanság, </a:t>
            </a:r>
            <a:r>
              <a:rPr lang="hu-HU" dirty="0" smtClean="0"/>
              <a:t>bánat )</a:t>
            </a:r>
            <a:endParaRPr lang="hu-HU" dirty="0"/>
          </a:p>
        </p:txBody>
      </p:sp>
      <p:sp>
        <p:nvSpPr>
          <p:cNvPr id="18" name="Balra-jobbra nyíl 17"/>
          <p:cNvSpPr/>
          <p:nvPr/>
        </p:nvSpPr>
        <p:spPr>
          <a:xfrm>
            <a:off x="3491880" y="4941168"/>
            <a:ext cx="72008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995936" y="5373216"/>
            <a:ext cx="464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2.és 4.versszak erről a bizonytalanságról, háborúról szól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  <p:bldP spid="6" grpId="0"/>
      <p:bldP spid="14342" grpId="0"/>
      <p:bldP spid="14343" grpId="0"/>
      <p:bldP spid="14344" grpId="0"/>
      <p:bldP spid="14345" grpId="0"/>
      <p:bldP spid="14349" grpId="0"/>
      <p:bldP spid="16" grpId="0"/>
      <p:bldP spid="17" grpId="0"/>
      <p:bldP spid="18" grpId="0" animBg="1"/>
      <p:bldP spid="14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0830" t="16622" r="53495" b="6364"/>
          <a:stretch>
            <a:fillRect/>
          </a:stretch>
        </p:blipFill>
        <p:spPr bwMode="auto">
          <a:xfrm>
            <a:off x="3419872" y="332656"/>
            <a:ext cx="4536504" cy="5508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39552" y="2420888"/>
            <a:ext cx="22322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ISMÉTLŐ</a:t>
            </a:r>
          </a:p>
          <a:p>
            <a:r>
              <a:rPr lang="hu-HU" dirty="0"/>
              <a:t> </a:t>
            </a:r>
            <a:r>
              <a:rPr lang="hu-HU" dirty="0" smtClean="0"/>
              <a:t>   KÉRDÉSEK: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628800"/>
            <a:ext cx="823962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Milyen a verselése?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ütemhangsúlyos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Mikor keletkezett a vers? 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1916-ban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Melyik két versszak ismétlődik? 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1.és a 3.versszak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(2)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4.Kihez írta Ady Endre a verset?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Csinszka/ Boncza Berta –mindkét megoldás jó 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5.Hogy hívja Ady a szerelmét akihez a verset írta?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Csinszka (1)   hibás leírásnál 0,5 pont levonás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6.Mi a „hivatalos” neve a szerelmének, kinek Ady a verset írta?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Boncza Berta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-hibás leírásnál  0,5 pont levonás, vezeték+keresztnév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Mi a vers műfaja?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Mi az amit Ady nagyon elítél?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háborút, erőszakot-1 válasz is elég  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9.Mi érintette meg a pihenni vágyó költőt?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lány ragaszkodása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Mi a dal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lírai műfaj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amely egyszerű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érzelmeket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gondolatokat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hangulatokat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fejez ki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(4 )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11.Melyik versszakok szólnak a háborúról, bizonytalanságról?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és a 4.versszak  (  2 )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12.Melyik világháború idején írta Ady a verset? </a:t>
            </a:r>
            <a:r>
              <a:rPr kumimoji="0" lang="hu-H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I.világháború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13.Mi jellemző a dalra?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egyszerű szerkezet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zeneiség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u-H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költői eszközök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+++  : ellentét, párhuzam, felsorolás stb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( 3+)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A versben hol jelenik meg a vers címe? 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refrénben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( 1)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23-20=5   19-17=4   16-12=3   11-7=2   6-0=1        </a:t>
            </a:r>
            <a:r>
              <a:rPr kumimoji="0" lang="hu-H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ÉRDEMJEGY: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267744" y="332656"/>
            <a:ext cx="373852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dirty="0" smtClean="0"/>
              <a:t>MEGOLDÁS:</a:t>
            </a: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65131" t="17920" r="10833" b="17294"/>
          <a:stretch>
            <a:fillRect/>
          </a:stretch>
        </p:blipFill>
        <p:spPr bwMode="auto">
          <a:xfrm>
            <a:off x="539552" y="188640"/>
            <a:ext cx="4248472" cy="6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292080" y="2132856"/>
            <a:ext cx="3312368" cy="218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HÁZI FELADAT: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VERSET TUDNI</a:t>
            </a:r>
          </a:p>
          <a:p>
            <a:r>
              <a:rPr lang="hu-HU" dirty="0"/>
              <a:t> </a:t>
            </a:r>
            <a:r>
              <a:rPr lang="hu-HU" dirty="0" smtClean="0"/>
              <a:t>   +</a:t>
            </a:r>
            <a:r>
              <a:rPr lang="hu-HU" sz="3600" dirty="0" smtClean="0"/>
              <a:t> elemzése</a:t>
            </a:r>
          </a:p>
          <a:p>
            <a:endParaRPr lang="hu-HU" dirty="0"/>
          </a:p>
          <a:p>
            <a:r>
              <a:rPr lang="hu-HU" dirty="0" smtClean="0"/>
              <a:t>     ( SZÜNET UTÁNRA )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830" t="16622" r="53495" b="6364"/>
          <a:stretch>
            <a:fillRect/>
          </a:stretch>
        </p:blipFill>
        <p:spPr bwMode="auto">
          <a:xfrm>
            <a:off x="162569" y="116632"/>
            <a:ext cx="4151049" cy="5040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830" t="16622" r="53495" b="6364"/>
          <a:stretch>
            <a:fillRect/>
          </a:stretch>
        </p:blipFill>
        <p:spPr bwMode="auto">
          <a:xfrm>
            <a:off x="4572000" y="188640"/>
            <a:ext cx="4032448" cy="48965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403</Words>
  <Application>Microsoft Office PowerPoint</Application>
  <PresentationFormat>Diavetítés a képernyőre (4:3 oldalarány)</PresentationFormat>
  <Paragraphs>45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Loggia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4</cp:revision>
  <dcterms:created xsi:type="dcterms:W3CDTF">2021-10-21T04:25:19Z</dcterms:created>
  <dcterms:modified xsi:type="dcterms:W3CDTF">2023-10-17T05:26:15Z</dcterms:modified>
</cp:coreProperties>
</file>