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</TotalTime>
  <Words>485</Words>
  <Application>Microsoft Office PowerPoint</Application>
  <PresentationFormat>Diavetítés a képernyőre (4:3 oldalarány)</PresentationFormat>
  <Paragraphs>80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Medián</vt:lpstr>
      <vt:lpstr>1. dia</vt:lpstr>
      <vt:lpstr>2. dia</vt:lpstr>
      <vt:lpstr>3. dia</vt:lpstr>
      <vt:lpstr>4. dia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9</cp:revision>
  <dcterms:created xsi:type="dcterms:W3CDTF">2021-10-07T21:10:30Z</dcterms:created>
  <dcterms:modified xsi:type="dcterms:W3CDTF">2023-10-17T21:54:24Z</dcterms:modified>
</cp:coreProperties>
</file>