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8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88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91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18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450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26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60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97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344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72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48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82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95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3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41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3A44805-FB6C-4204-B19B-7F6AE419EB16}" type="datetimeFigureOut">
              <a:rPr lang="hu-HU" smtClean="0"/>
              <a:t>2023. 08. 25.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632C76-6FF9-4BDA-9B51-A7B72A182F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7404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96231" y="157973"/>
            <a:ext cx="11169948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5400" dirty="0" smtClean="0"/>
              <a:t>KÁRPÁT-MEDENCEI IRODALMUNK</a:t>
            </a:r>
          </a:p>
          <a:p>
            <a:r>
              <a:rPr lang="hu-HU" sz="5400" dirty="0"/>
              <a:t> </a:t>
            </a:r>
            <a:r>
              <a:rPr lang="hu-HU" sz="5400" dirty="0" smtClean="0"/>
              <a:t> 20. század első felében</a:t>
            </a:r>
            <a:endParaRPr lang="hu-HU" sz="5400" dirty="0"/>
          </a:p>
        </p:txBody>
      </p:sp>
      <p:pic>
        <p:nvPicPr>
          <p:cNvPr id="1026" name="Picture 2" descr="o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6" y="2203961"/>
            <a:ext cx="3479390" cy="43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52073" y="600363"/>
            <a:ext cx="8915320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5400" b="1" u="sng" dirty="0">
                <a:solidFill>
                  <a:schemeClr val="tx1"/>
                </a:solidFill>
              </a:rPr>
              <a:t> </a:t>
            </a:r>
            <a:r>
              <a:rPr lang="hu-HU" sz="5400" b="1" u="sng" dirty="0" smtClean="0">
                <a:solidFill>
                  <a:srgbClr val="FF0000"/>
                </a:solidFill>
              </a:rPr>
              <a:t>K</a:t>
            </a:r>
            <a:r>
              <a:rPr lang="hu-HU" sz="5400" dirty="0" smtClean="0">
                <a:solidFill>
                  <a:schemeClr val="tx1"/>
                </a:solidFill>
              </a:rPr>
              <a:t>árpát</a:t>
            </a:r>
            <a:r>
              <a:rPr lang="hu-HU" sz="5400" b="1" u="sng" dirty="0" smtClean="0">
                <a:solidFill>
                  <a:srgbClr val="FF0000"/>
                </a:solidFill>
              </a:rPr>
              <a:t>-</a:t>
            </a:r>
            <a:r>
              <a:rPr lang="hu-HU" sz="5400" dirty="0" smtClean="0">
                <a:solidFill>
                  <a:schemeClr val="tx1"/>
                </a:solidFill>
              </a:rPr>
              <a:t>medence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5400" dirty="0"/>
              <a:t>i</a:t>
            </a:r>
            <a:r>
              <a:rPr lang="hu-HU" sz="5400" dirty="0" smtClean="0"/>
              <a:t>rodalom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5400" dirty="0" smtClean="0"/>
              <a:t>20</a:t>
            </a:r>
            <a:r>
              <a:rPr lang="hu-HU" sz="5400" b="1" u="sng" dirty="0" smtClean="0">
                <a:solidFill>
                  <a:srgbClr val="FF0000"/>
                </a:solidFill>
              </a:rPr>
              <a:t>.</a:t>
            </a:r>
            <a:r>
              <a:rPr lang="hu-HU" sz="5400" dirty="0" smtClean="0"/>
              <a:t> század ( XX. </a:t>
            </a:r>
            <a:r>
              <a:rPr lang="hu-HU" sz="5400" dirty="0"/>
              <a:t>s</a:t>
            </a:r>
            <a:r>
              <a:rPr lang="hu-HU" sz="5400" dirty="0" smtClean="0"/>
              <a:t>zázad )</a:t>
            </a:r>
            <a:endParaRPr lang="hu-HU" sz="5400" dirty="0"/>
          </a:p>
        </p:txBody>
      </p:sp>
      <p:pic>
        <p:nvPicPr>
          <p:cNvPr id="2052" name="Picture 4" descr="Kérdőjel - Jogdíjmentes Absztrakt témájú stock fot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4" y="3386782"/>
            <a:ext cx="3075711" cy="34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71531" y="-60397"/>
            <a:ext cx="4921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u="sng" dirty="0" smtClean="0">
                <a:solidFill>
                  <a:schemeClr val="bg1"/>
                </a:solidFill>
              </a:rPr>
              <a:t>Kárpát-medence</a:t>
            </a:r>
            <a:endParaRPr lang="hu-HU" sz="4400" b="1" u="sng" dirty="0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7931" y="792331"/>
            <a:ext cx="1107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 Kárpát-medence a Kárpátok, az Alpok és a Dinári-hegység vonulatai által körbevett nagy kiterjedésű medence Közép-Európában.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3061" t="16081" r="12998" b="3399"/>
          <a:stretch/>
        </p:blipFill>
        <p:spPr>
          <a:xfrm>
            <a:off x="1787236" y="1706615"/>
            <a:ext cx="7795492" cy="4775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" name="Ellipszis 4"/>
          <p:cNvSpPr/>
          <p:nvPr/>
        </p:nvSpPr>
        <p:spPr>
          <a:xfrm>
            <a:off x="3288146" y="3146734"/>
            <a:ext cx="4793672" cy="288174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4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7071" t="26981" r="28788" b="20224"/>
          <a:stretch/>
        </p:blipFill>
        <p:spPr>
          <a:xfrm>
            <a:off x="261616" y="513749"/>
            <a:ext cx="11625584" cy="53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6850" t="24897" r="28607" b="20491"/>
          <a:stretch/>
        </p:blipFill>
        <p:spPr>
          <a:xfrm>
            <a:off x="83127" y="0"/>
            <a:ext cx="11838060" cy="563436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55637" y="5902037"/>
            <a:ext cx="7367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i="1" dirty="0" smtClean="0">
                <a:solidFill>
                  <a:schemeClr val="bg1"/>
                </a:solidFill>
              </a:rPr>
              <a:t>KÉRDÉSEITEKET MEGHALLGATOM</a:t>
            </a:r>
            <a:endParaRPr lang="hu-H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6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94327" y="1902692"/>
            <a:ext cx="10677236" cy="452431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1·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amit a természet alkotott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-nagy kezdőbetűvel kezdjük, majd kötőjellel és kis betűvel írjuk (pld.: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V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</a:t>
            </a:r>
            <a:r>
              <a:rPr lang="hu-HU" sz="3600" b="1" i="0" dirty="0" err="1" smtClean="0">
                <a:solidFill>
                  <a:srgbClr val="002060"/>
                </a:solidFill>
                <a:effectLst/>
                <a:latin typeface="Proxima Nova"/>
              </a:rPr>
              <a:t>isegrádi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-h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egység )</a:t>
            </a:r>
          </a:p>
          <a:p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2·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amit az ember alkotott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-nagy kezdőbetűvel kezdjük, majd nem írunk kötőjelet, kis betűvel folytatjuk (pld.: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B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</a:t>
            </a:r>
            <a:r>
              <a:rPr lang="hu-HU" sz="3600" b="1" i="0" dirty="0" err="1" smtClean="0">
                <a:solidFill>
                  <a:srgbClr val="002060"/>
                </a:solidFill>
                <a:effectLst/>
                <a:latin typeface="Proxima Nova"/>
              </a:rPr>
              <a:t>oróka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u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</a:t>
            </a:r>
            <a:r>
              <a:rPr lang="hu-HU" sz="3600" b="1" i="0" dirty="0" err="1" smtClean="0">
                <a:solidFill>
                  <a:srgbClr val="002060"/>
                </a:solidFill>
                <a:effectLst/>
                <a:latin typeface="Proxima Nova"/>
              </a:rPr>
              <a:t>tca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 )</a:t>
            </a:r>
          </a:p>
          <a:p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3· </a:t>
            </a:r>
            <a:r>
              <a:rPr lang="hu-HU" sz="3600" b="1" i="1" u="sng" dirty="0" smtClean="0">
                <a:solidFill>
                  <a:srgbClr val="002060"/>
                </a:solidFill>
                <a:effectLst/>
                <a:latin typeface="Proxima Nova"/>
              </a:rPr>
              <a:t>Kivételek azok, amelyeket egybe írjuk. 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(</a:t>
            </a:r>
            <a:r>
              <a:rPr lang="hu-HU" sz="3600" b="1" i="0" dirty="0" err="1" smtClean="0">
                <a:solidFill>
                  <a:srgbClr val="002060"/>
                </a:solidFill>
                <a:effectLst/>
                <a:latin typeface="Proxima Nova"/>
              </a:rPr>
              <a:t>pld.:Lánchíd</a:t>
            </a:r>
            <a:r>
              <a:rPr lang="hu-HU" sz="3600" b="1" i="0" dirty="0" smtClean="0">
                <a:solidFill>
                  <a:srgbClr val="002060"/>
                </a:solidFill>
                <a:effectLst/>
                <a:latin typeface="Proxima Nova"/>
              </a:rPr>
              <a:t>, Magyarország...)</a:t>
            </a:r>
            <a:endParaRPr lang="hu-HU" sz="3600" b="1" i="0" dirty="0">
              <a:solidFill>
                <a:srgbClr val="002060"/>
              </a:solidFill>
              <a:effectLst/>
              <a:latin typeface="Proxima Nov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22764" y="378691"/>
            <a:ext cx="929687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b="1" dirty="0" smtClean="0"/>
              <a:t>Mi van a kötőjellel? Kárpát-medence</a:t>
            </a:r>
            <a:r>
              <a:rPr lang="hu-HU" sz="3600" b="1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u-HU" sz="3600" dirty="0">
                <a:sym typeface="Wingdings" panose="05000000000000000000" pitchFamily="2" charset="2"/>
              </a:rPr>
              <a:t> </a:t>
            </a:r>
            <a:r>
              <a:rPr lang="hu-HU" sz="3600" dirty="0" smtClean="0">
                <a:sym typeface="Wingdings" panose="05000000000000000000" pitchFamily="2" charset="2"/>
              </a:rPr>
              <a:t>                    </a:t>
            </a:r>
            <a:r>
              <a:rPr lang="hu-HU" sz="3600" i="1" dirty="0" smtClean="0">
                <a:sym typeface="Wingdings" panose="05000000000000000000" pitchFamily="2" charset="2"/>
              </a:rPr>
              <a:t>EMLÉKEZTEK?</a:t>
            </a:r>
            <a:endParaRPr lang="hu-HU" sz="3600" i="1" dirty="0"/>
          </a:p>
        </p:txBody>
      </p:sp>
    </p:spTree>
    <p:extLst>
      <p:ext uri="{BB962C8B-B14F-4D97-AF65-F5344CB8AC3E}">
        <p14:creationId xmlns:p14="http://schemas.microsoft.com/office/powerpoint/2010/main" val="16939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32326" y="284772"/>
            <a:ext cx="5689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MONDD MÁSKÉPP</a:t>
            </a:r>
            <a:r>
              <a:rPr lang="hu-HU" sz="4800" dirty="0" smtClean="0">
                <a:solidFill>
                  <a:schemeClr val="bg1"/>
                </a:solidFill>
              </a:rPr>
              <a:t>!</a:t>
            </a:r>
          </a:p>
          <a:p>
            <a:r>
              <a:rPr lang="hu-HU" sz="4800" dirty="0" smtClean="0">
                <a:solidFill>
                  <a:schemeClr val="bg1"/>
                </a:solidFill>
              </a:rPr>
              <a:t>         20.század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3" name="Lefelé nyíl 2"/>
          <p:cNvSpPr/>
          <p:nvPr/>
        </p:nvSpPr>
        <p:spPr>
          <a:xfrm>
            <a:off x="2650448" y="19555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93964" y="3042590"/>
            <a:ext cx="66992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dirty="0" smtClean="0"/>
              <a:t>Az 1900-as évek</a:t>
            </a:r>
            <a:endParaRPr lang="hu-HU" sz="6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46909" y="5199946"/>
            <a:ext cx="3607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20-</a:t>
            </a:r>
            <a:r>
              <a:rPr lang="hu-HU" sz="8000" dirty="0" smtClean="0">
                <a:solidFill>
                  <a:srgbClr val="FF0000"/>
                </a:solidFill>
              </a:rPr>
              <a:t>1</a:t>
            </a:r>
            <a:r>
              <a:rPr lang="hu-HU" sz="8000" dirty="0" smtClean="0"/>
              <a:t>=19</a:t>
            </a:r>
            <a:endParaRPr lang="hu-HU" sz="8000" dirty="0"/>
          </a:p>
        </p:txBody>
      </p:sp>
      <p:pic>
        <p:nvPicPr>
          <p:cNvPr id="3074" name="Picture 2" descr="aye a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90" y="62747"/>
            <a:ext cx="5190710" cy="34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elé nyíl 5"/>
          <p:cNvSpPr/>
          <p:nvPr/>
        </p:nvSpPr>
        <p:spPr>
          <a:xfrm>
            <a:off x="2766061" y="43603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851529" y="4360336"/>
            <a:ext cx="74719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 smtClean="0">
                <a:solidFill>
                  <a:schemeClr val="bg1"/>
                </a:solidFill>
              </a:rPr>
              <a:t>A századból mindig kivonunk</a:t>
            </a:r>
          </a:p>
          <a:p>
            <a:r>
              <a:rPr lang="hu-HU" sz="4000" b="1" i="1" dirty="0" smtClean="0">
                <a:solidFill>
                  <a:schemeClr val="bg1"/>
                </a:solidFill>
              </a:rPr>
              <a:t>                    1-et</a:t>
            </a:r>
            <a:endParaRPr lang="hu-HU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67</Words>
  <Application>Microsoft Office PowerPoint</Application>
  <PresentationFormat>Szélesvásznú</PresentationFormat>
  <Paragraphs>19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Arial</vt:lpstr>
      <vt:lpstr>Century Gothic</vt:lpstr>
      <vt:lpstr>Proxima Nova</vt:lpstr>
      <vt:lpstr>Wingdings</vt:lpstr>
      <vt:lpstr>Wingdings 3</vt:lpstr>
      <vt:lpstr>Szelet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4</cp:revision>
  <dcterms:created xsi:type="dcterms:W3CDTF">2023-08-25T21:47:37Z</dcterms:created>
  <dcterms:modified xsi:type="dcterms:W3CDTF">2023-08-25T22:10:05Z</dcterms:modified>
</cp:coreProperties>
</file>