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77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57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23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2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7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3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3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5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91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0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5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AC97-E8C1-4B1E-A6F8-8A4709083F83}" type="datetimeFigureOut">
              <a:rPr lang="hu-HU" smtClean="0"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8E45-DDB7-47B0-9BAA-50D3675F7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02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1232" t="30191" r="40259" b="19221"/>
          <a:stretch/>
        </p:blipFill>
        <p:spPr>
          <a:xfrm>
            <a:off x="1662545" y="286325"/>
            <a:ext cx="8589817" cy="63473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56509" y="443728"/>
            <a:ext cx="524053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400" dirty="0" smtClean="0"/>
              <a:t>Dsida Jenő:1907-1938</a:t>
            </a:r>
            <a:endParaRPr lang="hu-HU" sz="440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3472872" y="2909454"/>
            <a:ext cx="26231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1856509" y="3214255"/>
            <a:ext cx="3071935" cy="92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79055" y="834196"/>
            <a:ext cx="315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Dsida Jenő:</a:t>
            </a:r>
          </a:p>
          <a:p>
            <a:r>
              <a:rPr lang="hu-HU" sz="2400" dirty="0">
                <a:solidFill>
                  <a:srgbClr val="2A400D"/>
                </a:solidFill>
                <a:latin typeface="Verdana" panose="020B0604030504040204" pitchFamily="34" charset="0"/>
              </a:rPr>
              <a:t> </a:t>
            </a:r>
            <a:r>
              <a:rPr lang="hu-HU" sz="2400" dirty="0" smtClean="0">
                <a:solidFill>
                  <a:srgbClr val="2A400D"/>
                </a:solidFill>
                <a:latin typeface="Verdana" panose="020B0604030504040204" pitchFamily="34" charset="0"/>
              </a:rPr>
              <a:t> 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Mikor ránézek,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lehull a csillag!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Mindenki elmegy,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Mindenki </a:t>
            </a:r>
            <a:r>
              <a:rPr lang="hu-HU" sz="2400" b="0" i="0" dirty="0" err="1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itthagy</a:t>
            </a: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 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Körülöttem már,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err="1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hej</a:t>
            </a: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, senki sincsen,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csak a könnyező,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felhőn lebegő,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jóságos Isten!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4336473" y="834196"/>
            <a:ext cx="315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Dsida Jenő: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Mikor ránézek,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lehull a csillag!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Mindenki elmegy,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Mindenki </a:t>
            </a:r>
            <a:r>
              <a:rPr lang="hu-HU" sz="2400" b="0" i="0" dirty="0" err="1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itthagy</a:t>
            </a: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 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Körülöttem már,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err="1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hej</a:t>
            </a: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, senki sincsen,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csak a könnyező,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felhőn lebegő,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jóságos Isten!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7495309" y="834195"/>
            <a:ext cx="315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Dsida Jenő: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Mikor ránézek,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lehull a csillag!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Mindenki elmegy,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Mindenki </a:t>
            </a:r>
            <a:r>
              <a:rPr lang="hu-HU" sz="2400" b="0" i="0" dirty="0" err="1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itthagy</a:t>
            </a: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 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Körülöttem már,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err="1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hej</a:t>
            </a: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, senki sincsen,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csak a könnyező,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felhőn lebegő,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solidFill>
                  <a:srgbClr val="2A400D"/>
                </a:solidFill>
                <a:effectLst/>
                <a:latin typeface="Verdana" panose="020B0604030504040204" pitchFamily="34" charset="0"/>
              </a:rPr>
              <a:t>jóságos Isten!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592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0903" t="35686" r="24195" b="19549"/>
          <a:stretch/>
        </p:blipFill>
        <p:spPr>
          <a:xfrm>
            <a:off x="424874" y="489527"/>
            <a:ext cx="10917816" cy="5007272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2068945" y="2382982"/>
            <a:ext cx="3814619" cy="277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840509" y="2632364"/>
            <a:ext cx="1376218" cy="92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454399" y="3934691"/>
            <a:ext cx="3214256" cy="369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840509" y="4230255"/>
            <a:ext cx="4913746" cy="369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5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1531" t="37053" r="20914" b="14911"/>
          <a:stretch/>
        </p:blipFill>
        <p:spPr>
          <a:xfrm>
            <a:off x="763941" y="794325"/>
            <a:ext cx="10604544" cy="4978401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1089890" y="2392218"/>
            <a:ext cx="3980874" cy="18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5250873" y="2401454"/>
            <a:ext cx="114069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1089890" y="2650837"/>
            <a:ext cx="3814619" cy="277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1951181" y="3140364"/>
            <a:ext cx="4115032" cy="92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089889" y="3408219"/>
            <a:ext cx="2918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8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0024" t="29232" r="22479" b="13040"/>
          <a:stretch/>
        </p:blipFill>
        <p:spPr>
          <a:xfrm>
            <a:off x="1407317" y="665017"/>
            <a:ext cx="10008829" cy="5652655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1407317" y="2604655"/>
            <a:ext cx="3663447" cy="18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3509817" y="2918691"/>
            <a:ext cx="4313383" cy="18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509817" y="3860799"/>
            <a:ext cx="6585528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602507" y="4230254"/>
            <a:ext cx="5370948" cy="92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168645" y="4119541"/>
            <a:ext cx="162974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i="1" dirty="0" smtClean="0"/>
              <a:t>Mind a 4 kell!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148314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937" t="30412" r="23451" b="13975"/>
          <a:stretch/>
        </p:blipFill>
        <p:spPr>
          <a:xfrm>
            <a:off x="535710" y="480291"/>
            <a:ext cx="10964876" cy="6059053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720434" y="2475345"/>
            <a:ext cx="3454402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872834" y="3168070"/>
            <a:ext cx="3454402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872834" y="3509817"/>
            <a:ext cx="572193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974433" y="3865417"/>
            <a:ext cx="3454402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872834" y="4193309"/>
            <a:ext cx="3454402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94030" y="4484497"/>
            <a:ext cx="37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k</a:t>
            </a:r>
            <a:r>
              <a:rPr lang="hu-HU" b="1" i="1" dirty="0" smtClean="0"/>
              <a:t>araván, Itália, citera, nagycsütörtök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351057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4096" t="11554" r="34177" b="48652"/>
          <a:stretch/>
        </p:blipFill>
        <p:spPr>
          <a:xfrm>
            <a:off x="858981" y="258617"/>
            <a:ext cx="7462177" cy="52647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8349210" y="5653118"/>
            <a:ext cx="384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KARAVÁN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79920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29247" r="5089" b="12164"/>
          <a:stretch/>
        </p:blipFill>
        <p:spPr>
          <a:xfrm>
            <a:off x="317342" y="258618"/>
            <a:ext cx="11092067" cy="38515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45745" y="5172364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/>
              <a:t>citera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1328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12856" b="29762"/>
          <a:stretch/>
        </p:blipFill>
        <p:spPr>
          <a:xfrm>
            <a:off x="288098" y="369456"/>
            <a:ext cx="11903902" cy="38423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638473" y="4932218"/>
            <a:ext cx="4260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NAGYCSÜTÖRTÖK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9089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73745" y="812800"/>
            <a:ext cx="801674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 smtClean="0"/>
              <a:t>HÁZI FELADAT:</a:t>
            </a:r>
          </a:p>
          <a:p>
            <a:endParaRPr lang="hu-HU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3600" b="1" dirty="0" smtClean="0"/>
              <a:t>Redmenta: </a:t>
            </a:r>
            <a:r>
              <a:rPr lang="hu-HU" sz="3600" dirty="0" smtClean="0"/>
              <a:t>Dsida Jenő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3600" b="1" dirty="0" smtClean="0"/>
              <a:t>Vers tanulás </a:t>
            </a:r>
            <a:r>
              <a:rPr lang="hu-HU" sz="3600" dirty="0" smtClean="0"/>
              <a:t>( Dsida Jenő-Búcsúzás után)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915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</Words>
  <Application>Microsoft Office PowerPoint</Application>
  <PresentationFormat>Szélesvásznú</PresentationFormat>
  <Paragraphs>16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5</cp:revision>
  <dcterms:created xsi:type="dcterms:W3CDTF">2024-02-01T22:07:05Z</dcterms:created>
  <dcterms:modified xsi:type="dcterms:W3CDTF">2024-02-01T22:35:28Z</dcterms:modified>
</cp:coreProperties>
</file>