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10E-29D3-4643-8D3D-05762BE9FEFA}" type="datetimeFigureOut">
              <a:rPr lang="hu-HU" smtClean="0"/>
              <a:t>2023.08.26.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6684-E7C7-473C-B374-8344BB93C49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3425" t="39381" r="36230" b="10498"/>
          <a:stretch>
            <a:fillRect/>
          </a:stretch>
        </p:blipFill>
        <p:spPr bwMode="auto">
          <a:xfrm>
            <a:off x="755576" y="2276872"/>
            <a:ext cx="7457970" cy="417646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301" t="18103" r="36187" b="16726"/>
          <a:stretch>
            <a:fillRect/>
          </a:stretch>
        </p:blipFill>
        <p:spPr bwMode="auto">
          <a:xfrm>
            <a:off x="1043608" y="6954"/>
            <a:ext cx="4608512" cy="59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79512" y="188640"/>
            <a:ext cx="8130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Tk.8.o.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91680" y="5877272"/>
            <a:ext cx="4409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i="1" dirty="0" smtClean="0"/>
              <a:t>Kezdjük az elejéről</a:t>
            </a:r>
            <a:endParaRPr lang="hu-HU" sz="4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5589240"/>
            <a:ext cx="7225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/>
              <a:t>A líra bölcsője : Görögország</a:t>
            </a:r>
            <a:endParaRPr lang="hu-H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137" t="19600" r="26764" b="11801"/>
          <a:stretch>
            <a:fillRect/>
          </a:stretch>
        </p:blipFill>
        <p:spPr bwMode="auto">
          <a:xfrm>
            <a:off x="1331640" y="260648"/>
            <a:ext cx="592523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>
          <a:xfrm>
            <a:off x="4067944" y="3212976"/>
            <a:ext cx="2304256" cy="2304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915816" y="260648"/>
            <a:ext cx="2376264" cy="13765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Diavetítés a képernyőre (4:3 oldalarány)</PresentationFormat>
  <Paragraphs>3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1. dia</vt:lpstr>
      <vt:lpstr>2. dia</vt:lpstr>
      <vt:lpstr>3. dia</vt:lpstr>
      <vt:lpstr>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3</cp:revision>
  <dcterms:created xsi:type="dcterms:W3CDTF">2023-08-25T22:13:05Z</dcterms:created>
  <dcterms:modified xsi:type="dcterms:W3CDTF">2023-08-25T22:42:46Z</dcterms:modified>
</cp:coreProperties>
</file>