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06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097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445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25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339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616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134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36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681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528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296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20021-8E7B-4431-9E5D-19712ADC6897}" type="datetimeFigureOut">
              <a:rPr lang="hu-HU" smtClean="0"/>
              <a:t>2024. 01. 16.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8E7E-FB4B-46B2-8514-279A38A392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47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807855" y="184728"/>
            <a:ext cx="600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Radnóti Miklós élete és költészete-dolgozat </a:t>
            </a:r>
            <a:r>
              <a:rPr lang="hu-HU" dirty="0" err="1" smtClean="0"/>
              <a:t>kérdések+válaszok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711200" y="1265381"/>
            <a:ext cx="870898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hu-HU" b="1" dirty="0" smtClean="0"/>
              <a:t>R.M. eredeti neve: </a:t>
            </a:r>
            <a:r>
              <a:rPr lang="hu-HU" dirty="0" err="1" smtClean="0"/>
              <a:t>Glatter</a:t>
            </a:r>
            <a:r>
              <a:rPr lang="hu-HU" dirty="0" smtClean="0"/>
              <a:t> Miklós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Édesapja</a:t>
            </a:r>
            <a:r>
              <a:rPr lang="hu-HU" dirty="0" smtClean="0"/>
              <a:t>: </a:t>
            </a:r>
            <a:r>
              <a:rPr lang="hu-HU" dirty="0" err="1" smtClean="0"/>
              <a:t>Glatter</a:t>
            </a:r>
            <a:r>
              <a:rPr lang="hu-HU" dirty="0" smtClean="0"/>
              <a:t> Jakab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Édesanyja: </a:t>
            </a:r>
            <a:r>
              <a:rPr lang="hu-HU" dirty="0" smtClean="0"/>
              <a:t>Grósz Ilona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Születési éve: </a:t>
            </a:r>
            <a:r>
              <a:rPr lang="hu-HU" dirty="0" smtClean="0"/>
              <a:t>1909 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Születési helye: </a:t>
            </a:r>
            <a:r>
              <a:rPr lang="hu-HU" dirty="0" smtClean="0"/>
              <a:t>Budapest</a:t>
            </a:r>
          </a:p>
          <a:p>
            <a:pPr marL="342900" indent="-342900">
              <a:buAutoNum type="arabicPeriod"/>
            </a:pPr>
            <a:r>
              <a:rPr lang="hu-HU" b="1" dirty="0" err="1" smtClean="0"/>
              <a:t>Nevelőanyja</a:t>
            </a:r>
            <a:r>
              <a:rPr lang="hu-HU" b="1" dirty="0" smtClean="0"/>
              <a:t> és féltestvére: </a:t>
            </a:r>
            <a:r>
              <a:rPr lang="hu-HU" dirty="0" smtClean="0"/>
              <a:t>Molnár Ilona és Ágnes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Felesége neve: </a:t>
            </a:r>
            <a:r>
              <a:rPr lang="hu-HU" dirty="0" smtClean="0"/>
              <a:t>Gyarmati Fanni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Melyik országba járt főiskolára? </a:t>
            </a:r>
            <a:r>
              <a:rPr lang="hu-HU" dirty="0" smtClean="0"/>
              <a:t>Csehországba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Hol járt egyetemre? </a:t>
            </a:r>
            <a:r>
              <a:rPr lang="hu-HU" dirty="0" smtClean="0"/>
              <a:t>Szeged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Milyen szakra járt Szegeden? </a:t>
            </a:r>
            <a:r>
              <a:rPr lang="hu-HU" dirty="0" smtClean="0"/>
              <a:t>Magyar-francia szak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Legelső verseskötetének címe: </a:t>
            </a:r>
            <a:r>
              <a:rPr lang="hu-HU" dirty="0" smtClean="0"/>
              <a:t>Pogány köszöntő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Posztumusz kötetének címe: </a:t>
            </a:r>
            <a:r>
              <a:rPr lang="hu-HU" dirty="0" smtClean="0"/>
              <a:t>Tajtékos ég ( </a:t>
            </a:r>
            <a:r>
              <a:rPr lang="hu-HU" b="1" dirty="0" smtClean="0"/>
              <a:t>Halála után adták ki)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Verseskötetei:  </a:t>
            </a:r>
            <a:r>
              <a:rPr lang="hu-HU" dirty="0" smtClean="0"/>
              <a:t>Lábadozó szél, Ikrek hava, Újhold, Naptár, Meredek út, Válogatott versek</a:t>
            </a:r>
          </a:p>
          <a:p>
            <a:r>
              <a:rPr lang="hu-HU" dirty="0" smtClean="0"/>
              <a:t>Járkálj csak halálraítélt</a:t>
            </a:r>
            <a:endParaRPr lang="hu-HU" dirty="0"/>
          </a:p>
          <a:p>
            <a:r>
              <a:rPr lang="hu-HU" dirty="0" smtClean="0"/>
              <a:t>14. </a:t>
            </a:r>
            <a:r>
              <a:rPr lang="hu-HU" b="1" dirty="0" smtClean="0"/>
              <a:t>Hány eclogát írt: </a:t>
            </a:r>
            <a:r>
              <a:rPr lang="hu-HU" dirty="0" smtClean="0"/>
              <a:t>8</a:t>
            </a:r>
          </a:p>
          <a:p>
            <a:r>
              <a:rPr lang="hu-HU" dirty="0" smtClean="0"/>
              <a:t>15. </a:t>
            </a:r>
            <a:r>
              <a:rPr lang="hu-HU" b="1" dirty="0" smtClean="0"/>
              <a:t>Hányadik eclogája nincs meg</a:t>
            </a:r>
            <a:r>
              <a:rPr lang="hu-HU" dirty="0" smtClean="0"/>
              <a:t>: 6</a:t>
            </a:r>
          </a:p>
          <a:p>
            <a:r>
              <a:rPr lang="hu-HU" dirty="0" smtClean="0"/>
              <a:t>16. </a:t>
            </a:r>
            <a:r>
              <a:rPr lang="hu-HU" b="1" dirty="0" smtClean="0"/>
              <a:t>Mit jelent: RAZGLEDNICA:</a:t>
            </a:r>
            <a:r>
              <a:rPr lang="hu-HU" dirty="0" smtClean="0"/>
              <a:t> képeslap</a:t>
            </a:r>
          </a:p>
          <a:p>
            <a:r>
              <a:rPr lang="hu-HU" dirty="0" smtClean="0"/>
              <a:t>17. </a:t>
            </a:r>
            <a:r>
              <a:rPr lang="hu-HU" b="1" dirty="0" smtClean="0"/>
              <a:t>Mibe írta utolsó verseit. </a:t>
            </a:r>
            <a:r>
              <a:rPr lang="hu-HU" dirty="0" smtClean="0"/>
              <a:t>Bori notesz ( Bori: szerb város)</a:t>
            </a:r>
          </a:p>
          <a:p>
            <a:r>
              <a:rPr lang="hu-HU" dirty="0" smtClean="0"/>
              <a:t>18. </a:t>
            </a:r>
            <a:r>
              <a:rPr lang="hu-HU" b="1" dirty="0" smtClean="0"/>
              <a:t>Hol halt meg: </a:t>
            </a:r>
            <a:r>
              <a:rPr lang="hu-HU" dirty="0" smtClean="0"/>
              <a:t>Abda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101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267855" y="895926"/>
            <a:ext cx="116159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19.</a:t>
            </a:r>
            <a:r>
              <a:rPr lang="hu-HU" b="1" dirty="0" smtClean="0"/>
              <a:t>Mikor halt meg: </a:t>
            </a:r>
            <a:r>
              <a:rPr lang="hu-HU" dirty="0" smtClean="0"/>
              <a:t>1944</a:t>
            </a:r>
          </a:p>
          <a:p>
            <a:r>
              <a:rPr lang="hu-HU" dirty="0" smtClean="0"/>
              <a:t>20. </a:t>
            </a:r>
            <a:r>
              <a:rPr lang="hu-HU" b="1" dirty="0" smtClean="0"/>
              <a:t>Halálának oka: </a:t>
            </a:r>
            <a:r>
              <a:rPr lang="hu-HU" dirty="0" smtClean="0"/>
              <a:t>Tarkólövés</a:t>
            </a:r>
          </a:p>
          <a:p>
            <a:r>
              <a:rPr lang="hu-HU" dirty="0" smtClean="0"/>
              <a:t>21. </a:t>
            </a:r>
            <a:r>
              <a:rPr lang="hu-HU" b="1" dirty="0" smtClean="0"/>
              <a:t>Eclogáiban a párbeszédek szereplői… A költő és a…..</a:t>
            </a:r>
          </a:p>
          <a:p>
            <a:r>
              <a:rPr lang="hu-HU" dirty="0"/>
              <a:t> </a:t>
            </a:r>
            <a:r>
              <a:rPr lang="hu-HU" dirty="0" smtClean="0"/>
              <a:t>       a.) pásztor,  b.) felesége   c.) repülő pilóta  d.) hang ( belső hang-önmaga) e.) Bálint György-barátja aki 1943-ban eltűnt</a:t>
            </a:r>
          </a:p>
          <a:p>
            <a:r>
              <a:rPr lang="hu-HU" dirty="0" smtClean="0"/>
              <a:t>22. </a:t>
            </a:r>
            <a:r>
              <a:rPr lang="hu-HU" b="1" dirty="0" smtClean="0"/>
              <a:t>Szerelmes vese amit feleségének írt: </a:t>
            </a:r>
            <a:r>
              <a:rPr lang="hu-HU" dirty="0" smtClean="0"/>
              <a:t>Levél a hitveshez.</a:t>
            </a:r>
          </a:p>
          <a:p>
            <a:r>
              <a:rPr lang="hu-HU" dirty="0" smtClean="0"/>
              <a:t>23. </a:t>
            </a:r>
            <a:r>
              <a:rPr lang="hu-HU" b="1" dirty="0" smtClean="0"/>
              <a:t>Mi </a:t>
            </a:r>
            <a:r>
              <a:rPr lang="hu-HU" b="1" dirty="0" err="1" smtClean="0"/>
              <a:t>jellemzi</a:t>
            </a:r>
            <a:r>
              <a:rPr lang="hu-HU" b="1" dirty="0" smtClean="0"/>
              <a:t> a költészetét?: </a:t>
            </a:r>
            <a:r>
              <a:rPr lang="hu-HU" dirty="0" smtClean="0"/>
              <a:t>félelem és valóság</a:t>
            </a:r>
          </a:p>
          <a:p>
            <a:r>
              <a:rPr lang="hu-HU" dirty="0" smtClean="0"/>
              <a:t>24. </a:t>
            </a:r>
            <a:r>
              <a:rPr lang="hu-HU" b="1" dirty="0" smtClean="0"/>
              <a:t>Melyik ókori költő volt a kedvence: </a:t>
            </a:r>
            <a:r>
              <a:rPr lang="hu-HU" dirty="0" smtClean="0"/>
              <a:t>Vergilius</a:t>
            </a:r>
          </a:p>
          <a:p>
            <a:endParaRPr lang="hu-HU" dirty="0"/>
          </a:p>
          <a:p>
            <a:r>
              <a:rPr lang="hu-HU" dirty="0" smtClean="0"/>
              <a:t>  </a:t>
            </a:r>
            <a:r>
              <a:rPr lang="hu-HU" b="1" u="sng" dirty="0" smtClean="0"/>
              <a:t>ÉRTÉKELÉS:  </a:t>
            </a:r>
            <a:r>
              <a:rPr lang="hu-HU" b="1" dirty="0" smtClean="0"/>
              <a:t>42-38=5     37-33=4   32-26=3       25-17=2      16-0=1</a:t>
            </a:r>
          </a:p>
          <a:p>
            <a:r>
              <a:rPr lang="hu-HU" dirty="0"/>
              <a:t> </a:t>
            </a:r>
            <a:r>
              <a:rPr lang="hu-HU" dirty="0" smtClean="0"/>
              <a:t>                                                                                                                                                                                               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740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233</Words>
  <Application>Microsoft Office PowerPoint</Application>
  <PresentationFormat>Szélesvásznú</PresentationFormat>
  <Paragraphs>30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Erika Viktória Németh</cp:lastModifiedBy>
  <cp:revision>3</cp:revision>
  <dcterms:created xsi:type="dcterms:W3CDTF">2024-01-16T02:32:01Z</dcterms:created>
  <dcterms:modified xsi:type="dcterms:W3CDTF">2024-01-16T02:57:35Z</dcterms:modified>
</cp:coreProperties>
</file>