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243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1806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3956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1617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0315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7137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2725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5599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7673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9509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3537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DFF54-21F6-49E0-BB41-A3752B116AAB}" type="datetimeFigureOut">
              <a:rPr lang="hu-HU" smtClean="0"/>
              <a:pPr/>
              <a:t>2024.01.08.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75B8F-5C56-4D2B-9BA1-8F7899783A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3752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262909" y="124223"/>
            <a:ext cx="36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RADNÓTI MIKLÓS dolgozat kérdések</a:t>
            </a:r>
            <a:endParaRPr lang="hu-HU" dirty="0"/>
          </a:p>
        </p:txBody>
      </p:sp>
      <p:pic>
        <p:nvPicPr>
          <p:cNvPr id="5" name="Picture 3" descr="E:\Desktop\Irodalomkönyvek 5-6-7-8. oszt\Irodalomkönyv 8. osztály\Képek 8\Radnóti Miklós\Radnóti Miklós képe 1935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0965" y="124223"/>
            <a:ext cx="946252" cy="133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2466109" y="609600"/>
            <a:ext cx="664452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u-HU" sz="2000" dirty="0" smtClean="0"/>
              <a:t>Radnóti Miklós eredeti neve.  2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Édesapja neve.  2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Édesanyja neve.  2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Születési éve  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Születési helye.  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Nevelő anyja és féltestvére.   2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Felesége neve.   2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Hova járt külföldön főiskolára?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Magyarországi egyetemi tanulmányait hol végezte 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Milyen szakra járt Szegeden?  2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Legelső verseskötetének címe  1</a:t>
            </a:r>
          </a:p>
          <a:p>
            <a:pPr marL="342900" indent="-342900">
              <a:buAutoNum type="arabicPeriod"/>
            </a:pPr>
            <a:r>
              <a:rPr lang="hu-HU" sz="2000" dirty="0" err="1" smtClean="0"/>
              <a:t>Postumusz</a:t>
            </a:r>
            <a:r>
              <a:rPr lang="hu-HU" sz="2000" dirty="0" smtClean="0"/>
              <a:t> kötetének címe. 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Sorolj fel minél több verseskötetét ( 7 )   7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Hány eklogát írt.  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Melyik eklogája nincs meg. 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Mit jelent: </a:t>
            </a:r>
            <a:r>
              <a:rPr lang="hu-HU" sz="2000" dirty="0" err="1" smtClean="0"/>
              <a:t>Razglednica</a:t>
            </a:r>
            <a:r>
              <a:rPr lang="hu-HU" sz="2000" dirty="0" smtClean="0"/>
              <a:t>  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Mibe írta utolsó verseit.   </a:t>
            </a:r>
            <a:r>
              <a:rPr lang="hu-HU" sz="2000" dirty="0"/>
              <a:t>2</a:t>
            </a:r>
            <a:endParaRPr lang="hu-HU" sz="2000" dirty="0" smtClean="0"/>
          </a:p>
          <a:p>
            <a:pPr marL="342900" indent="-342900">
              <a:buAutoNum type="arabicPeriod"/>
            </a:pPr>
            <a:r>
              <a:rPr lang="hu-HU" sz="2000" dirty="0" smtClean="0"/>
              <a:t>Hol halt meg.   1</a:t>
            </a:r>
          </a:p>
          <a:p>
            <a:pPr marL="342900" indent="-342900">
              <a:buAutoNum type="arabicPeriod"/>
            </a:pPr>
            <a:r>
              <a:rPr lang="hu-HU" sz="2000" dirty="0" smtClean="0"/>
              <a:t> Mikor halt meg.    1</a:t>
            </a:r>
            <a:endParaRPr lang="hu-HU" sz="2000" dirty="0"/>
          </a:p>
          <a:p>
            <a:pPr marL="342900" indent="-342900">
              <a:buAutoNum type="arabicPeriod"/>
            </a:pPr>
            <a:r>
              <a:rPr lang="hu-HU" sz="2000" dirty="0" smtClean="0"/>
              <a:t>Halálának oka.   1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369134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:\Desktop\Irodalomkönyvek 5-6-7-8. oszt\Irodalomkönyv 8. osztály\Képek 8\Radnóti Miklós\Radnóti Miklós képe 1935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402" y="415636"/>
            <a:ext cx="966489" cy="136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2650836" y="544946"/>
            <a:ext cx="7462940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sz="2000" dirty="0" smtClean="0"/>
          </a:p>
          <a:p>
            <a:r>
              <a:rPr lang="hu-HU" sz="2000" dirty="0" smtClean="0"/>
              <a:t>21. Sorold fel az eklogái párbeszédének szereplőit.  A költő és…..    ( 5 )</a:t>
            </a:r>
          </a:p>
          <a:p>
            <a:r>
              <a:rPr lang="hu-HU" sz="2000" dirty="0" smtClean="0"/>
              <a:t>22. Írd le a vers címét amit Fanninak írt. 1</a:t>
            </a:r>
          </a:p>
          <a:p>
            <a:r>
              <a:rPr lang="hu-HU" sz="2000" dirty="0" smtClean="0"/>
              <a:t>23. Mi </a:t>
            </a:r>
            <a:r>
              <a:rPr lang="hu-HU" sz="2000" dirty="0" err="1" smtClean="0"/>
              <a:t>jellemzi</a:t>
            </a:r>
            <a:r>
              <a:rPr lang="hu-HU" sz="2000" dirty="0" smtClean="0"/>
              <a:t> a költészetét ( 2 )    2</a:t>
            </a:r>
          </a:p>
          <a:p>
            <a:r>
              <a:rPr lang="hu-HU" sz="2000" dirty="0" smtClean="0"/>
              <a:t>24. Melyik ókori költő volt a kedvence?     1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431891" y="2437772"/>
            <a:ext cx="90861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42-38=5     37-33=4    32-26=3    25-17=2    16-0=1</a:t>
            </a:r>
          </a:p>
          <a:p>
            <a:r>
              <a:rPr lang="hu-HU" sz="3200" dirty="0" smtClean="0"/>
              <a:t>SNI:42-35=5     34-28=4    27-18=3    17-11=2    10-0=1</a:t>
            </a:r>
          </a:p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xmlns="" val="184092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166</Words>
  <Application>Microsoft Office PowerPoint</Application>
  <PresentationFormat>Egyéni</PresentationFormat>
  <Paragraphs>28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1. dia</vt:lpstr>
      <vt:lpstr>2.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Erika Viktória Németh</dc:creator>
  <cp:lastModifiedBy>user</cp:lastModifiedBy>
  <cp:revision>5</cp:revision>
  <cp:lastPrinted>2022-02-09T10:48:41Z</cp:lastPrinted>
  <dcterms:created xsi:type="dcterms:W3CDTF">2022-02-08T04:19:35Z</dcterms:created>
  <dcterms:modified xsi:type="dcterms:W3CDTF">2024-01-08T21:35:51Z</dcterms:modified>
</cp:coreProperties>
</file>